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</p:sldMasterIdLst>
  <p:notesMasterIdLst>
    <p:notesMasterId r:id="rId118"/>
  </p:notesMasterIdLst>
  <p:handoutMasterIdLst>
    <p:handoutMasterId r:id="rId119"/>
  </p:handoutMasterIdLst>
  <p:sldIdLst>
    <p:sldId id="2584" r:id="rId3"/>
    <p:sldId id="2626" r:id="rId4"/>
    <p:sldId id="2627" r:id="rId5"/>
    <p:sldId id="2628" r:id="rId6"/>
    <p:sldId id="2629" r:id="rId7"/>
    <p:sldId id="2630" r:id="rId8"/>
    <p:sldId id="2631" r:id="rId9"/>
    <p:sldId id="2632" r:id="rId10"/>
    <p:sldId id="2633" r:id="rId11"/>
    <p:sldId id="2586" r:id="rId12"/>
    <p:sldId id="2555" r:id="rId13"/>
    <p:sldId id="2554" r:id="rId14"/>
    <p:sldId id="2556" r:id="rId15"/>
    <p:sldId id="2557" r:id="rId16"/>
    <p:sldId id="2590" r:id="rId17"/>
    <p:sldId id="2624" r:id="rId18"/>
    <p:sldId id="2559" r:id="rId19"/>
    <p:sldId id="2560" r:id="rId20"/>
    <p:sldId id="2561" r:id="rId21"/>
    <p:sldId id="2591" r:id="rId22"/>
    <p:sldId id="2562" r:id="rId23"/>
    <p:sldId id="2563" r:id="rId24"/>
    <p:sldId id="2564" r:id="rId25"/>
    <p:sldId id="2565" r:id="rId26"/>
    <p:sldId id="2566" r:id="rId27"/>
    <p:sldId id="2567" r:id="rId28"/>
    <p:sldId id="2568" r:id="rId29"/>
    <p:sldId id="2592" r:id="rId30"/>
    <p:sldId id="2595" r:id="rId31"/>
    <p:sldId id="2596" r:id="rId32"/>
    <p:sldId id="2597" r:id="rId33"/>
    <p:sldId id="2598" r:id="rId34"/>
    <p:sldId id="2599" r:id="rId35"/>
    <p:sldId id="2600" r:id="rId36"/>
    <p:sldId id="2635" r:id="rId37"/>
    <p:sldId id="2636" r:id="rId38"/>
    <p:sldId id="2569" r:id="rId39"/>
    <p:sldId id="2570" r:id="rId40"/>
    <p:sldId id="2593" r:id="rId41"/>
    <p:sldId id="2637" r:id="rId42"/>
    <p:sldId id="2573" r:id="rId43"/>
    <p:sldId id="2574" r:id="rId44"/>
    <p:sldId id="2638" r:id="rId45"/>
    <p:sldId id="2639" r:id="rId46"/>
    <p:sldId id="2606" r:id="rId47"/>
    <p:sldId id="2607" r:id="rId48"/>
    <p:sldId id="2575" r:id="rId49"/>
    <p:sldId id="2576" r:id="rId50"/>
    <p:sldId id="2577" r:id="rId51"/>
    <p:sldId id="2578" r:id="rId52"/>
    <p:sldId id="2579" r:id="rId53"/>
    <p:sldId id="2580" r:id="rId54"/>
    <p:sldId id="2601" r:id="rId55"/>
    <p:sldId id="2602" r:id="rId56"/>
    <p:sldId id="2603" r:id="rId57"/>
    <p:sldId id="2604" r:id="rId58"/>
    <p:sldId id="2582" r:id="rId59"/>
    <p:sldId id="2583" r:id="rId60"/>
    <p:sldId id="2101" r:id="rId61"/>
    <p:sldId id="2118" r:id="rId62"/>
    <p:sldId id="2625" r:id="rId63"/>
    <p:sldId id="2119" r:id="rId64"/>
    <p:sldId id="2120" r:id="rId65"/>
    <p:sldId id="2121" r:id="rId66"/>
    <p:sldId id="2123" r:id="rId67"/>
    <p:sldId id="2124" r:id="rId68"/>
    <p:sldId id="2125" r:id="rId69"/>
    <p:sldId id="2122" r:id="rId70"/>
    <p:sldId id="2126" r:id="rId71"/>
    <p:sldId id="2128" r:id="rId72"/>
    <p:sldId id="2127" r:id="rId73"/>
    <p:sldId id="2129" r:id="rId74"/>
    <p:sldId id="2130" r:id="rId75"/>
    <p:sldId id="2131" r:id="rId76"/>
    <p:sldId id="2132" r:id="rId77"/>
    <p:sldId id="2447" r:id="rId78"/>
    <p:sldId id="2448" r:id="rId79"/>
    <p:sldId id="2207" r:id="rId80"/>
    <p:sldId id="2208" r:id="rId81"/>
    <p:sldId id="2193" r:id="rId82"/>
    <p:sldId id="2194" r:id="rId83"/>
    <p:sldId id="2197" r:id="rId84"/>
    <p:sldId id="2198" r:id="rId85"/>
    <p:sldId id="2195" r:id="rId86"/>
    <p:sldId id="2196" r:id="rId87"/>
    <p:sldId id="2217" r:id="rId88"/>
    <p:sldId id="2605" r:id="rId89"/>
    <p:sldId id="2608" r:id="rId90"/>
    <p:sldId id="2634" r:id="rId91"/>
    <p:sldId id="2610" r:id="rId92"/>
    <p:sldId id="2611" r:id="rId93"/>
    <p:sldId id="2612" r:id="rId94"/>
    <p:sldId id="2613" r:id="rId95"/>
    <p:sldId id="2614" r:id="rId96"/>
    <p:sldId id="2615" r:id="rId97"/>
    <p:sldId id="2618" r:id="rId98"/>
    <p:sldId id="2619" r:id="rId99"/>
    <p:sldId id="2620" r:id="rId100"/>
    <p:sldId id="2621" r:id="rId101"/>
    <p:sldId id="2622" r:id="rId102"/>
    <p:sldId id="2623" r:id="rId103"/>
    <p:sldId id="2640" r:id="rId104"/>
    <p:sldId id="2641" r:id="rId105"/>
    <p:sldId id="2642" r:id="rId106"/>
    <p:sldId id="2643" r:id="rId107"/>
    <p:sldId id="2644" r:id="rId108"/>
    <p:sldId id="2645" r:id="rId109"/>
    <p:sldId id="2646" r:id="rId110"/>
    <p:sldId id="2647" r:id="rId111"/>
    <p:sldId id="2648" r:id="rId112"/>
    <p:sldId id="2649" r:id="rId113"/>
    <p:sldId id="2650" r:id="rId114"/>
    <p:sldId id="2651" r:id="rId115"/>
    <p:sldId id="2588" r:id="rId116"/>
    <p:sldId id="2589" r:id="rId117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3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689"/>
    <a:srgbClr val="D6BC8D"/>
    <a:srgbClr val="FECFCF"/>
    <a:srgbClr val="FFD1D1"/>
    <a:srgbClr val="FF7D7D"/>
    <a:srgbClr val="FC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2963"/>
  </p:normalViewPr>
  <p:slideViewPr>
    <p:cSldViewPr showGuides="1">
      <p:cViewPr>
        <p:scale>
          <a:sx n="71" d="100"/>
          <a:sy n="71" d="100"/>
        </p:scale>
        <p:origin x="720" y="480"/>
      </p:cViewPr>
      <p:guideLst>
        <p:guide orient="horz" pos="2136"/>
        <p:guide pos="387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26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commentAuthors" Target="commentAuthors.xml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notesMaster" Target="notesMasters/notesMaster1.xml"/><Relationship Id="rId119" Type="http://schemas.openxmlformats.org/officeDocument/2006/relationships/handoutMaster" Target="handoutMasters/handoutMaster1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2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#1">
  <dgm:title val=""/>
  <dgm:desc val=""/>
  <dgm:catLst>
    <dgm:cat type="accent4" pri="11100"/>
  </dgm:catLst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#2">
  <dgm:title val=""/>
  <dgm:desc val=""/>
  <dgm:catLst>
    <dgm:cat type="accent4" pri="11100"/>
  </dgm:catLst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BF7DBA-B358-B441-B5FA-3EFF067CF204}" type="doc">
      <dgm:prSet loTypeId="urn:microsoft.com/office/officeart/2009/3/layout/HorizontalOrganizationChart#30" loCatId="hierarchy" qsTypeId="urn:microsoft.com/office/officeart/2005/8/quickstyle/simple1#23" qsCatId="simple" csTypeId="urn:microsoft.com/office/officeart/2005/8/colors/accent0_1#29" csCatId="mainScheme" phldr="1"/>
      <dgm:spPr/>
      <dgm:t>
        <a:bodyPr/>
        <a:lstStyle/>
        <a:p>
          <a:endParaRPr lang="zh-CN" altLang="en-US"/>
        </a:p>
      </dgm:t>
    </dgm:pt>
    <dgm:pt modelId="{96726952-3B53-BC4C-8B47-ECED0176283F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DEF968B-8389-1441-A9CA-777EB3FABCFE}" type="parTrans" cxnId="{96E2DA5C-89D7-504B-8DFE-C96051D48CE4}">
      <dgm:prSet/>
      <dgm:spPr/>
      <dgm:t>
        <a:bodyPr/>
        <a:lstStyle/>
        <a:p>
          <a:endParaRPr lang="zh-CN" altLang="en-US" sz="36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45F3FCE-3A62-8A49-B803-1892DCDD60AA}" type="sibTrans" cxnId="{96E2DA5C-89D7-504B-8DFE-C96051D48CE4}">
      <dgm:prSet/>
      <dgm:spPr/>
      <dgm:t>
        <a:bodyPr/>
        <a:lstStyle/>
        <a:p>
          <a:endParaRPr lang="zh-CN" altLang="en-US" sz="36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FCFC310-4C83-F644-90B6-27DDEEC33E39}">
      <dgm:prSet custT="1"/>
      <dgm:spPr>
        <a:solidFill>
          <a:srgbClr val="FF0000"/>
        </a:solidFill>
      </dgm:spPr>
      <dgm:t>
        <a:bodyPr/>
        <a:lstStyle/>
        <a:p>
          <a:pPr rtl="0"/>
          <a:r>
            <a:rPr lang="zh-CN" altLang="en-US" sz="2400" b="0" i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一、历史文化背景 </a:t>
          </a:r>
          <a:endParaRPr lang="zh-CN" altLang="en-US" sz="24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F087122-EB18-6A43-8654-AA065ABCEECF}" type="parTrans" cxnId="{919B6C72-ED51-124B-8A2F-8768D8C98BF5}">
      <dgm:prSet/>
      <dgm:spPr/>
      <dgm:t>
        <a:bodyPr/>
        <a:lstStyle/>
        <a:p>
          <a:endParaRPr lang="zh-CN" altLang="en-US" sz="36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BA116E4-1F43-CF46-A4F3-6F7A4CBC0997}" type="sibTrans" cxnId="{919B6C72-ED51-124B-8A2F-8768D8C98BF5}">
      <dgm:prSet/>
      <dgm:spPr/>
      <dgm:t>
        <a:bodyPr/>
        <a:lstStyle/>
        <a:p>
          <a:endParaRPr lang="zh-CN" altLang="en-US" sz="36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E45FF90-8587-4F42-BDF8-C924ABB13F28}">
      <dgm:prSet custT="1"/>
      <dgm:spPr/>
      <dgm:t>
        <a:bodyPr/>
        <a:lstStyle/>
        <a:p>
          <a:pPr rtl="0"/>
          <a:r>
            <a:rPr lang="zh-CN" altLang="en-US" sz="2400" b="0" i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二、中古文学概况 </a:t>
          </a:r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A986A55-D41E-3744-BBA3-8207C28F7E63}" type="parTrans" cxnId="{575B7349-7195-9645-978D-650BE1246A41}">
      <dgm:prSet/>
      <dgm:spPr/>
      <dgm:t>
        <a:bodyPr/>
        <a:lstStyle/>
        <a:p>
          <a:endParaRPr lang="zh-CN" altLang="en-US" sz="36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844591C-7FF7-1B47-B222-761831F6924A}" type="sibTrans" cxnId="{575B7349-7195-9645-978D-650BE1246A41}">
      <dgm:prSet/>
      <dgm:spPr/>
      <dgm:t>
        <a:bodyPr/>
        <a:lstStyle/>
        <a:p>
          <a:endParaRPr lang="zh-CN" altLang="en-US" sz="36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829C3B7-E103-D74F-AF9D-BDA29467274B}" type="pres">
      <dgm:prSet presAssocID="{EFBF7DBA-B358-B441-B5FA-3EFF067CF20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649718E-E4E1-C640-90C8-17EF5A350CF5}" type="pres">
      <dgm:prSet presAssocID="{96726952-3B53-BC4C-8B47-ECED0176283F}" presName="hierRoot1" presStyleCnt="0">
        <dgm:presLayoutVars>
          <dgm:hierBranch val="init"/>
        </dgm:presLayoutVars>
      </dgm:prSet>
      <dgm:spPr/>
    </dgm:pt>
    <dgm:pt modelId="{E3EC97D0-DA43-2549-9540-4ACD20A82AE0}" type="pres">
      <dgm:prSet presAssocID="{96726952-3B53-BC4C-8B47-ECED0176283F}" presName="rootComposite1" presStyleCnt="0"/>
      <dgm:spPr/>
    </dgm:pt>
    <dgm:pt modelId="{608B2063-2A46-4249-98B1-016B35E75527}" type="pres">
      <dgm:prSet presAssocID="{96726952-3B53-BC4C-8B47-ECED0176283F}" presName="rootText1" presStyleLbl="node0" presStyleIdx="0" presStyleCnt="1" custScaleX="774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C33E26-E7E2-AA49-A3A6-81CC3608BCD2}" type="pres">
      <dgm:prSet presAssocID="{96726952-3B53-BC4C-8B47-ECED0176283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D4DF0C8-2148-3845-BF08-642C09F7F53E}" type="pres">
      <dgm:prSet presAssocID="{96726952-3B53-BC4C-8B47-ECED0176283F}" presName="hierChild2" presStyleCnt="0"/>
      <dgm:spPr/>
    </dgm:pt>
    <dgm:pt modelId="{85E18E3C-E123-3A41-8B28-0CA076205EDC}" type="pres">
      <dgm:prSet presAssocID="{4F087122-EB18-6A43-8654-AA065ABCEEC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5D536988-3627-8544-8658-D67FCB14E518}" type="pres">
      <dgm:prSet presAssocID="{AFCFC310-4C83-F644-90B6-27DDEEC33E39}" presName="hierRoot2" presStyleCnt="0">
        <dgm:presLayoutVars>
          <dgm:hierBranch val="init"/>
        </dgm:presLayoutVars>
      </dgm:prSet>
      <dgm:spPr/>
    </dgm:pt>
    <dgm:pt modelId="{53DCF860-1006-074A-AFEB-3C3F65D9E21C}" type="pres">
      <dgm:prSet presAssocID="{AFCFC310-4C83-F644-90B6-27DDEEC33E39}" presName="rootComposite" presStyleCnt="0"/>
      <dgm:spPr/>
    </dgm:pt>
    <dgm:pt modelId="{2A0F330D-A200-EA4A-A86E-629AE1C813E6}" type="pres">
      <dgm:prSet presAssocID="{AFCFC310-4C83-F644-90B6-27DDEEC33E3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86B34E-B219-4440-A14F-B3EFF95DFCA9}" type="pres">
      <dgm:prSet presAssocID="{AFCFC310-4C83-F644-90B6-27DDEEC33E3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A5D4BBF3-0D7A-AC48-A498-B9F22858A25A}" type="pres">
      <dgm:prSet presAssocID="{AFCFC310-4C83-F644-90B6-27DDEEC33E39}" presName="hierChild4" presStyleCnt="0"/>
      <dgm:spPr/>
    </dgm:pt>
    <dgm:pt modelId="{D8368992-E2A2-D442-B4DA-3BDC713026AC}" type="pres">
      <dgm:prSet presAssocID="{AFCFC310-4C83-F644-90B6-27DDEEC33E39}" presName="hierChild5" presStyleCnt="0"/>
      <dgm:spPr/>
    </dgm:pt>
    <dgm:pt modelId="{59E3DA5A-8D0B-6B4A-95C2-4378F8213BFC}" type="pres">
      <dgm:prSet presAssocID="{CA986A55-D41E-3744-BBA3-8207C28F7E63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375D9126-8CDA-0F46-B59E-CCB76F793A94}" type="pres">
      <dgm:prSet presAssocID="{DE45FF90-8587-4F42-BDF8-C924ABB13F28}" presName="hierRoot2" presStyleCnt="0">
        <dgm:presLayoutVars>
          <dgm:hierBranch val="init"/>
        </dgm:presLayoutVars>
      </dgm:prSet>
      <dgm:spPr/>
    </dgm:pt>
    <dgm:pt modelId="{4D745142-5C9B-C34A-9956-8BED47199043}" type="pres">
      <dgm:prSet presAssocID="{DE45FF90-8587-4F42-BDF8-C924ABB13F28}" presName="rootComposite" presStyleCnt="0"/>
      <dgm:spPr/>
    </dgm:pt>
    <dgm:pt modelId="{04682D8B-2511-AA46-94F3-D6A84AFE37DE}" type="pres">
      <dgm:prSet presAssocID="{DE45FF90-8587-4F42-BDF8-C924ABB13F28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D0A6E71-A3E9-2C42-B26D-4DB7A463DF5F}" type="pres">
      <dgm:prSet presAssocID="{DE45FF90-8587-4F42-BDF8-C924ABB13F28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1AD748B-F458-1F48-BF7C-626CF985B6DF}" type="pres">
      <dgm:prSet presAssocID="{DE45FF90-8587-4F42-BDF8-C924ABB13F28}" presName="hierChild4" presStyleCnt="0"/>
      <dgm:spPr/>
    </dgm:pt>
    <dgm:pt modelId="{B58CC40C-B55F-EF43-926D-07BB2922FC61}" type="pres">
      <dgm:prSet presAssocID="{DE45FF90-8587-4F42-BDF8-C924ABB13F28}" presName="hierChild5" presStyleCnt="0"/>
      <dgm:spPr/>
    </dgm:pt>
    <dgm:pt modelId="{DA3BE753-3014-BF48-811B-8D81922DBCB5}" type="pres">
      <dgm:prSet presAssocID="{96726952-3B53-BC4C-8B47-ECED0176283F}" presName="hierChild3" presStyleCnt="0"/>
      <dgm:spPr/>
    </dgm:pt>
  </dgm:ptLst>
  <dgm:cxnLst>
    <dgm:cxn modelId="{919B6C72-ED51-124B-8A2F-8768D8C98BF5}" srcId="{96726952-3B53-BC4C-8B47-ECED0176283F}" destId="{AFCFC310-4C83-F644-90B6-27DDEEC33E39}" srcOrd="0" destOrd="0" parTransId="{4F087122-EB18-6A43-8654-AA065ABCEECF}" sibTransId="{1BA116E4-1F43-CF46-A4F3-6F7A4CBC0997}"/>
    <dgm:cxn modelId="{96E2DA5C-89D7-504B-8DFE-C96051D48CE4}" srcId="{EFBF7DBA-B358-B441-B5FA-3EFF067CF204}" destId="{96726952-3B53-BC4C-8B47-ECED0176283F}" srcOrd="0" destOrd="0" parTransId="{8DEF968B-8389-1441-A9CA-777EB3FABCFE}" sibTransId="{C45F3FCE-3A62-8A49-B803-1892DCDD60AA}"/>
    <dgm:cxn modelId="{4661BBD1-DF4F-FA40-923C-D2605C024F99}" type="presOf" srcId="{AFCFC310-4C83-F644-90B6-27DDEEC33E39}" destId="{E086B34E-B219-4440-A14F-B3EFF95DFCA9}" srcOrd="1" destOrd="0" presId="urn:microsoft.com/office/officeart/2009/3/layout/HorizontalOrganizationChart#30"/>
    <dgm:cxn modelId="{90DC9467-9344-DE46-9FA3-9D6C87CED30E}" type="presOf" srcId="{CA986A55-D41E-3744-BBA3-8207C28F7E63}" destId="{59E3DA5A-8D0B-6B4A-95C2-4378F8213BFC}" srcOrd="0" destOrd="0" presId="urn:microsoft.com/office/officeart/2009/3/layout/HorizontalOrganizationChart#30"/>
    <dgm:cxn modelId="{E7CE09EB-A5B5-DB4D-8CB4-C49D6A12AD0C}" type="presOf" srcId="{96726952-3B53-BC4C-8B47-ECED0176283F}" destId="{608B2063-2A46-4249-98B1-016B35E75527}" srcOrd="0" destOrd="0" presId="urn:microsoft.com/office/officeart/2009/3/layout/HorizontalOrganizationChart#30"/>
    <dgm:cxn modelId="{C48CF55E-A455-0345-AF88-B6A833550165}" type="presOf" srcId="{AFCFC310-4C83-F644-90B6-27DDEEC33E39}" destId="{2A0F330D-A200-EA4A-A86E-629AE1C813E6}" srcOrd="0" destOrd="0" presId="urn:microsoft.com/office/officeart/2009/3/layout/HorizontalOrganizationChart#30"/>
    <dgm:cxn modelId="{6D61A540-02B9-764E-8D19-B8B0F84D6702}" type="presOf" srcId="{96726952-3B53-BC4C-8B47-ECED0176283F}" destId="{25C33E26-E7E2-AA49-A3A6-81CC3608BCD2}" srcOrd="1" destOrd="0" presId="urn:microsoft.com/office/officeart/2009/3/layout/HorizontalOrganizationChart#30"/>
    <dgm:cxn modelId="{3DBB4348-3EB7-6F4E-8950-51CFCE7A3D87}" type="presOf" srcId="{DE45FF90-8587-4F42-BDF8-C924ABB13F28}" destId="{9D0A6E71-A3E9-2C42-B26D-4DB7A463DF5F}" srcOrd="1" destOrd="0" presId="urn:microsoft.com/office/officeart/2009/3/layout/HorizontalOrganizationChart#30"/>
    <dgm:cxn modelId="{575B7349-7195-9645-978D-650BE1246A41}" srcId="{96726952-3B53-BC4C-8B47-ECED0176283F}" destId="{DE45FF90-8587-4F42-BDF8-C924ABB13F28}" srcOrd="1" destOrd="0" parTransId="{CA986A55-D41E-3744-BBA3-8207C28F7E63}" sibTransId="{F844591C-7FF7-1B47-B222-761831F6924A}"/>
    <dgm:cxn modelId="{5B3B3E05-936C-5E4D-A25A-838A3793F47F}" type="presOf" srcId="{4F087122-EB18-6A43-8654-AA065ABCEECF}" destId="{85E18E3C-E123-3A41-8B28-0CA076205EDC}" srcOrd="0" destOrd="0" presId="urn:microsoft.com/office/officeart/2009/3/layout/HorizontalOrganizationChart#30"/>
    <dgm:cxn modelId="{3C9A10EA-AEF2-704A-A9CF-9C56DF1EC690}" type="presOf" srcId="{EFBF7DBA-B358-B441-B5FA-3EFF067CF204}" destId="{3829C3B7-E103-D74F-AF9D-BDA29467274B}" srcOrd="0" destOrd="0" presId="urn:microsoft.com/office/officeart/2009/3/layout/HorizontalOrganizationChart#30"/>
    <dgm:cxn modelId="{8C06665D-D1A4-5F4D-B25D-850459E16F2B}" type="presOf" srcId="{DE45FF90-8587-4F42-BDF8-C924ABB13F28}" destId="{04682D8B-2511-AA46-94F3-D6A84AFE37DE}" srcOrd="0" destOrd="0" presId="urn:microsoft.com/office/officeart/2009/3/layout/HorizontalOrganizationChart#30"/>
    <dgm:cxn modelId="{2B330CD3-D186-2847-BA7D-900AA58A8100}" type="presParOf" srcId="{3829C3B7-E103-D74F-AF9D-BDA29467274B}" destId="{E649718E-E4E1-C640-90C8-17EF5A350CF5}" srcOrd="0" destOrd="0" presId="urn:microsoft.com/office/officeart/2009/3/layout/HorizontalOrganizationChart#30"/>
    <dgm:cxn modelId="{312EF216-763B-E74F-892A-F16BF72238EE}" type="presParOf" srcId="{E649718E-E4E1-C640-90C8-17EF5A350CF5}" destId="{E3EC97D0-DA43-2549-9540-4ACD20A82AE0}" srcOrd="0" destOrd="0" presId="urn:microsoft.com/office/officeart/2009/3/layout/HorizontalOrganizationChart#30"/>
    <dgm:cxn modelId="{B9A41DD9-C59E-9F4F-B816-852DDEBD735A}" type="presParOf" srcId="{E3EC97D0-DA43-2549-9540-4ACD20A82AE0}" destId="{608B2063-2A46-4249-98B1-016B35E75527}" srcOrd="0" destOrd="0" presId="urn:microsoft.com/office/officeart/2009/3/layout/HorizontalOrganizationChart#30"/>
    <dgm:cxn modelId="{3B6F6450-251C-4349-89E6-EA45F63EA5F1}" type="presParOf" srcId="{E3EC97D0-DA43-2549-9540-4ACD20A82AE0}" destId="{25C33E26-E7E2-AA49-A3A6-81CC3608BCD2}" srcOrd="1" destOrd="0" presId="urn:microsoft.com/office/officeart/2009/3/layout/HorizontalOrganizationChart#30"/>
    <dgm:cxn modelId="{022C5E3F-6729-9445-A6ED-71A1DA71CDFD}" type="presParOf" srcId="{E649718E-E4E1-C640-90C8-17EF5A350CF5}" destId="{ED4DF0C8-2148-3845-BF08-642C09F7F53E}" srcOrd="1" destOrd="0" presId="urn:microsoft.com/office/officeart/2009/3/layout/HorizontalOrganizationChart#30"/>
    <dgm:cxn modelId="{28F9FC6A-A5A3-E841-B6BF-D41714BE3407}" type="presParOf" srcId="{ED4DF0C8-2148-3845-BF08-642C09F7F53E}" destId="{85E18E3C-E123-3A41-8B28-0CA076205EDC}" srcOrd="0" destOrd="0" presId="urn:microsoft.com/office/officeart/2009/3/layout/HorizontalOrganizationChart#30"/>
    <dgm:cxn modelId="{D7097B44-6836-CD4E-B15F-0E3855FE16BB}" type="presParOf" srcId="{ED4DF0C8-2148-3845-BF08-642C09F7F53E}" destId="{5D536988-3627-8544-8658-D67FCB14E518}" srcOrd="1" destOrd="0" presId="urn:microsoft.com/office/officeart/2009/3/layout/HorizontalOrganizationChart#30"/>
    <dgm:cxn modelId="{1A9B307D-EB10-9F44-99A0-BB748A92CC5D}" type="presParOf" srcId="{5D536988-3627-8544-8658-D67FCB14E518}" destId="{53DCF860-1006-074A-AFEB-3C3F65D9E21C}" srcOrd="0" destOrd="0" presId="urn:microsoft.com/office/officeart/2009/3/layout/HorizontalOrganizationChart#30"/>
    <dgm:cxn modelId="{F41EF7EC-DCC4-0848-B346-8FAAC6EEC895}" type="presParOf" srcId="{53DCF860-1006-074A-AFEB-3C3F65D9E21C}" destId="{2A0F330D-A200-EA4A-A86E-629AE1C813E6}" srcOrd="0" destOrd="0" presId="urn:microsoft.com/office/officeart/2009/3/layout/HorizontalOrganizationChart#30"/>
    <dgm:cxn modelId="{A178B356-D2AA-7146-B37C-C5BBD08F09AB}" type="presParOf" srcId="{53DCF860-1006-074A-AFEB-3C3F65D9E21C}" destId="{E086B34E-B219-4440-A14F-B3EFF95DFCA9}" srcOrd="1" destOrd="0" presId="urn:microsoft.com/office/officeart/2009/3/layout/HorizontalOrganizationChart#30"/>
    <dgm:cxn modelId="{B76CD1E9-441C-C748-AD97-D4724E2DBD0A}" type="presParOf" srcId="{5D536988-3627-8544-8658-D67FCB14E518}" destId="{A5D4BBF3-0D7A-AC48-A498-B9F22858A25A}" srcOrd="1" destOrd="0" presId="urn:microsoft.com/office/officeart/2009/3/layout/HorizontalOrganizationChart#30"/>
    <dgm:cxn modelId="{8E2D735A-F8B4-8543-A0CE-24F54B40FBC2}" type="presParOf" srcId="{5D536988-3627-8544-8658-D67FCB14E518}" destId="{D8368992-E2A2-D442-B4DA-3BDC713026AC}" srcOrd="2" destOrd="0" presId="urn:microsoft.com/office/officeart/2009/3/layout/HorizontalOrganizationChart#30"/>
    <dgm:cxn modelId="{8CFBB810-3B6E-C94A-8B01-F3F4AF685F67}" type="presParOf" srcId="{ED4DF0C8-2148-3845-BF08-642C09F7F53E}" destId="{59E3DA5A-8D0B-6B4A-95C2-4378F8213BFC}" srcOrd="2" destOrd="0" presId="urn:microsoft.com/office/officeart/2009/3/layout/HorizontalOrganizationChart#30"/>
    <dgm:cxn modelId="{2B8D3492-7373-F54D-B23A-5F374B61EA12}" type="presParOf" srcId="{ED4DF0C8-2148-3845-BF08-642C09F7F53E}" destId="{375D9126-8CDA-0F46-B59E-CCB76F793A94}" srcOrd="3" destOrd="0" presId="urn:microsoft.com/office/officeart/2009/3/layout/HorizontalOrganizationChart#30"/>
    <dgm:cxn modelId="{235BEEBE-B459-EE44-ACD4-2E588A6AD72C}" type="presParOf" srcId="{375D9126-8CDA-0F46-B59E-CCB76F793A94}" destId="{4D745142-5C9B-C34A-9956-8BED47199043}" srcOrd="0" destOrd="0" presId="urn:microsoft.com/office/officeart/2009/3/layout/HorizontalOrganizationChart#30"/>
    <dgm:cxn modelId="{F9013DF8-2D81-FB43-8B67-0367CC97E50C}" type="presParOf" srcId="{4D745142-5C9B-C34A-9956-8BED47199043}" destId="{04682D8B-2511-AA46-94F3-D6A84AFE37DE}" srcOrd="0" destOrd="0" presId="urn:microsoft.com/office/officeart/2009/3/layout/HorizontalOrganizationChart#30"/>
    <dgm:cxn modelId="{055D68AA-5529-C44D-B5C1-CBC314C3918B}" type="presParOf" srcId="{4D745142-5C9B-C34A-9956-8BED47199043}" destId="{9D0A6E71-A3E9-2C42-B26D-4DB7A463DF5F}" srcOrd="1" destOrd="0" presId="urn:microsoft.com/office/officeart/2009/3/layout/HorizontalOrganizationChart#30"/>
    <dgm:cxn modelId="{535CE6E7-2855-3E4E-B50D-232224B99F80}" type="presParOf" srcId="{375D9126-8CDA-0F46-B59E-CCB76F793A94}" destId="{81AD748B-F458-1F48-BF7C-626CF985B6DF}" srcOrd="1" destOrd="0" presId="urn:microsoft.com/office/officeart/2009/3/layout/HorizontalOrganizationChart#30"/>
    <dgm:cxn modelId="{F86BAA7A-6835-BF45-B8E2-C486DA4C05A0}" type="presParOf" srcId="{375D9126-8CDA-0F46-B59E-CCB76F793A94}" destId="{B58CC40C-B55F-EF43-926D-07BB2922FC61}" srcOrd="2" destOrd="0" presId="urn:microsoft.com/office/officeart/2009/3/layout/HorizontalOrganizationChart#30"/>
    <dgm:cxn modelId="{586D320F-10C9-A24A-97B0-C795ADEBEF16}" type="presParOf" srcId="{E649718E-E4E1-C640-90C8-17EF5A350CF5}" destId="{DA3BE753-3014-BF48-811B-8D81922DBCB5}" srcOrd="2" destOrd="0" presId="urn:microsoft.com/office/officeart/2009/3/layout/HorizontalOrganizationChart#3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DEF6FA-233D-D043-9AC3-65998C45EB06}" type="doc">
      <dgm:prSet loTypeId="urn:microsoft.com/office/officeart/2009/3/layout/HorizontalOrganizationChart#29" loCatId="hierarchy" qsTypeId="urn:microsoft.com/office/officeart/2005/8/quickstyle/simple1#22" qsCatId="simple" csTypeId="urn:microsoft.com/office/officeart/2005/8/colors/accent4_1#1" csCatId="accent4" phldr="1"/>
      <dgm:spPr/>
      <dgm:t>
        <a:bodyPr/>
        <a:lstStyle/>
        <a:p>
          <a:endParaRPr lang="zh-CN" altLang="en-US"/>
        </a:p>
      </dgm:t>
    </dgm:pt>
    <dgm:pt modelId="{8B810960-126D-A148-A3C3-F599E1122F2D}">
      <dgm:prSet custT="1"/>
      <dgm:spPr/>
      <dgm:t>
        <a:bodyPr/>
        <a:lstStyle/>
        <a:p>
          <a:pPr rtl="0"/>
          <a:r>
            <a:rPr lang="zh-CN" altLang="en-US" sz="2800" b="1" i="0" dirty="0" smtClean="0">
              <a:latin typeface="Microsoft YaHei" charset="-122"/>
              <a:ea typeface="Microsoft YaHei" charset="-122"/>
              <a:cs typeface="Microsoft YaHei" charset="-122"/>
            </a:rPr>
            <a:t>第二章 西方中古文学 </a:t>
          </a:r>
          <a:endParaRPr lang="zh-CN" altLang="en-US" sz="2800" b="1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6C7D0A-1BD0-FD4B-8C96-E7AC6C7B9CD5}" type="parTrans" cxnId="{4AB709CE-1BB4-ED4F-BAC0-1436E03858AA}">
      <dgm:prSet/>
      <dgm:spPr/>
      <dgm:t>
        <a:bodyPr/>
        <a:lstStyle/>
        <a:p>
          <a:endParaRPr lang="zh-CN" altLang="en-US" sz="2800" b="1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7BE5B4-5DA1-DA43-BD83-C234E1B3C234}" type="sibTrans" cxnId="{4AB709CE-1BB4-ED4F-BAC0-1436E03858AA}">
      <dgm:prSet/>
      <dgm:spPr/>
      <dgm:t>
        <a:bodyPr/>
        <a:lstStyle/>
        <a:p>
          <a:endParaRPr lang="zh-CN" altLang="en-US" sz="2800" b="1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9C09686-CBF0-E047-8287-A5F775AEE8F6}">
      <dgm:prSet custT="1"/>
      <dgm:spPr>
        <a:solidFill>
          <a:schemeClr val="bg1"/>
        </a:solidFill>
      </dgm:spPr>
      <dgm:t>
        <a:bodyPr/>
        <a:lstStyle/>
        <a:p>
          <a:pPr rtl="0"/>
          <a:r>
            <a:rPr lang="zh-CN" altLang="en-US" sz="2800" b="1" i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第一节 概述 </a:t>
          </a:r>
          <a:endParaRPr lang="zh-CN" altLang="en-US" sz="2800" b="1">
            <a:solidFill>
              <a:schemeClr val="tx1">
                <a:lumMod val="85000"/>
                <a:lumOff val="15000"/>
              </a:schemeClr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61881ED-CC23-594B-9D10-C1F749B1E883}" type="parTrans" cxnId="{482738C0-6A93-C94C-9093-FF4610E3C835}">
      <dgm:prSet/>
      <dgm:spPr/>
      <dgm:t>
        <a:bodyPr/>
        <a:lstStyle/>
        <a:p>
          <a:endParaRPr lang="zh-CN" altLang="en-US" sz="2800" b="1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F67BF0C-C3BA-4249-8A6F-F7C521147ADE}" type="sibTrans" cxnId="{482738C0-6A93-C94C-9093-FF4610E3C835}">
      <dgm:prSet/>
      <dgm:spPr/>
      <dgm:t>
        <a:bodyPr/>
        <a:lstStyle/>
        <a:p>
          <a:endParaRPr lang="zh-CN" altLang="en-US" sz="2800" b="1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2F613A8-9284-3649-95C4-98B28E23E98A}">
      <dgm:prSet custT="1"/>
      <dgm:spPr/>
      <dgm:t>
        <a:bodyPr/>
        <a:lstStyle/>
        <a:p>
          <a:pPr rtl="0"/>
          <a:r>
            <a:rPr lang="zh-CN" altLang="en-US" sz="2800" b="1" i="0" smtClean="0">
              <a:latin typeface="Microsoft YaHei" charset="-122"/>
              <a:ea typeface="Microsoft YaHei" charset="-122"/>
              <a:cs typeface="Microsoft YaHei" charset="-122"/>
            </a:rPr>
            <a:t>第二节 但丁</a:t>
          </a:r>
          <a:endParaRPr lang="zh-CN" altLang="en-US" sz="2800" b="1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2FA7DF4-5ABE-B84C-9A9F-02799E872217}" type="parTrans" cxnId="{FDF7CF2C-88FC-9144-AEEC-4055A809008B}">
      <dgm:prSet/>
      <dgm:spPr/>
      <dgm:t>
        <a:bodyPr/>
        <a:lstStyle/>
        <a:p>
          <a:endParaRPr lang="zh-CN" altLang="en-US" sz="2800" b="1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073742B-7896-0649-AD08-12DABD24A7D0}" type="sibTrans" cxnId="{FDF7CF2C-88FC-9144-AEEC-4055A809008B}">
      <dgm:prSet/>
      <dgm:spPr/>
      <dgm:t>
        <a:bodyPr/>
        <a:lstStyle/>
        <a:p>
          <a:endParaRPr lang="zh-CN" altLang="en-US" sz="2800" b="1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FBB6085-FEA8-B64B-A9A3-FAEAA09CBF60}" type="pres">
      <dgm:prSet presAssocID="{FDDEF6FA-233D-D043-9AC3-65998C45EB0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F21FCD5-7B3A-D941-9231-509E4E1F3AA6}" type="pres">
      <dgm:prSet presAssocID="{8B810960-126D-A148-A3C3-F599E1122F2D}" presName="hierRoot1" presStyleCnt="0">
        <dgm:presLayoutVars>
          <dgm:hierBranch val="init"/>
        </dgm:presLayoutVars>
      </dgm:prSet>
      <dgm:spPr/>
    </dgm:pt>
    <dgm:pt modelId="{FA67C390-A287-034E-8C85-DB582B100C0F}" type="pres">
      <dgm:prSet presAssocID="{8B810960-126D-A148-A3C3-F599E1122F2D}" presName="rootComposite1" presStyleCnt="0"/>
      <dgm:spPr/>
    </dgm:pt>
    <dgm:pt modelId="{AD922949-4EC8-E946-AFD1-B05498590FE5}" type="pres">
      <dgm:prSet presAssocID="{8B810960-126D-A148-A3C3-F599E1122F2D}" presName="rootText1" presStyleLbl="node0" presStyleIdx="0" presStyleCnt="1" custScaleX="129432" custScaleY="938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34A3EF-5AEA-134D-AE65-C0EEC3C708D6}" type="pres">
      <dgm:prSet presAssocID="{8B810960-126D-A148-A3C3-F599E1122F2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2704BD3-C15B-7748-9872-A7606E87657E}" type="pres">
      <dgm:prSet presAssocID="{8B810960-126D-A148-A3C3-F599E1122F2D}" presName="hierChild2" presStyleCnt="0"/>
      <dgm:spPr/>
    </dgm:pt>
    <dgm:pt modelId="{0BFF5B3F-B725-4843-8F24-DDEEA1477C19}" type="pres">
      <dgm:prSet presAssocID="{A61881ED-CC23-594B-9D10-C1F749B1E88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8C7A055-5C64-E44F-9368-B46194BA8734}" type="pres">
      <dgm:prSet presAssocID="{89C09686-CBF0-E047-8287-A5F775AEE8F6}" presName="hierRoot2" presStyleCnt="0">
        <dgm:presLayoutVars>
          <dgm:hierBranch val="init"/>
        </dgm:presLayoutVars>
      </dgm:prSet>
      <dgm:spPr/>
    </dgm:pt>
    <dgm:pt modelId="{76BBB3AA-6491-0F4C-8E6E-B5BF2B9A70F1}" type="pres">
      <dgm:prSet presAssocID="{89C09686-CBF0-E047-8287-A5F775AEE8F6}" presName="rootComposite" presStyleCnt="0"/>
      <dgm:spPr/>
    </dgm:pt>
    <dgm:pt modelId="{2B3948CB-BCF9-4A4B-83A5-ADF6EE92C315}" type="pres">
      <dgm:prSet presAssocID="{89C09686-CBF0-E047-8287-A5F775AEE8F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1F5599-AB1F-2449-8B15-C1260C973B99}" type="pres">
      <dgm:prSet presAssocID="{89C09686-CBF0-E047-8287-A5F775AEE8F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A680480C-8A6B-4246-A4DE-A6C345F661A0}" type="pres">
      <dgm:prSet presAssocID="{89C09686-CBF0-E047-8287-A5F775AEE8F6}" presName="hierChild4" presStyleCnt="0"/>
      <dgm:spPr/>
    </dgm:pt>
    <dgm:pt modelId="{A0AABEAE-BB9F-6541-B41F-534A8479168D}" type="pres">
      <dgm:prSet presAssocID="{89C09686-CBF0-E047-8287-A5F775AEE8F6}" presName="hierChild5" presStyleCnt="0"/>
      <dgm:spPr/>
    </dgm:pt>
    <dgm:pt modelId="{8F080C1C-6544-D940-8C00-B91E2A37B56D}" type="pres">
      <dgm:prSet presAssocID="{A2FA7DF4-5ABE-B84C-9A9F-02799E87221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29D9A05-476E-024D-B1B2-929552085FAF}" type="pres">
      <dgm:prSet presAssocID="{12F613A8-9284-3649-95C4-98B28E23E98A}" presName="hierRoot2" presStyleCnt="0">
        <dgm:presLayoutVars>
          <dgm:hierBranch val="init"/>
        </dgm:presLayoutVars>
      </dgm:prSet>
      <dgm:spPr/>
    </dgm:pt>
    <dgm:pt modelId="{408C1EC2-A3A3-8741-AC61-D83A3F5470A0}" type="pres">
      <dgm:prSet presAssocID="{12F613A8-9284-3649-95C4-98B28E23E98A}" presName="rootComposite" presStyleCnt="0"/>
      <dgm:spPr/>
    </dgm:pt>
    <dgm:pt modelId="{123870E4-6082-E046-9B33-1ED668885522}" type="pres">
      <dgm:prSet presAssocID="{12F613A8-9284-3649-95C4-98B28E23E98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DA8EA9-5071-EC4F-B8F6-5ABD3261BE06}" type="pres">
      <dgm:prSet presAssocID="{12F613A8-9284-3649-95C4-98B28E23E98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55D7D7C-F33B-DB4B-84EF-C3EF1311BC1E}" type="pres">
      <dgm:prSet presAssocID="{12F613A8-9284-3649-95C4-98B28E23E98A}" presName="hierChild4" presStyleCnt="0"/>
      <dgm:spPr/>
    </dgm:pt>
    <dgm:pt modelId="{2A27ADF7-195B-8F4F-80DC-FCD5F8EA5D9C}" type="pres">
      <dgm:prSet presAssocID="{12F613A8-9284-3649-95C4-98B28E23E98A}" presName="hierChild5" presStyleCnt="0"/>
      <dgm:spPr/>
    </dgm:pt>
    <dgm:pt modelId="{03073ADF-52A5-0E42-AC14-635D5C009B58}" type="pres">
      <dgm:prSet presAssocID="{8B810960-126D-A148-A3C3-F599E1122F2D}" presName="hierChild3" presStyleCnt="0"/>
      <dgm:spPr/>
    </dgm:pt>
  </dgm:ptLst>
  <dgm:cxnLst>
    <dgm:cxn modelId="{482738C0-6A93-C94C-9093-FF4610E3C835}" srcId="{8B810960-126D-A148-A3C3-F599E1122F2D}" destId="{89C09686-CBF0-E047-8287-A5F775AEE8F6}" srcOrd="0" destOrd="0" parTransId="{A61881ED-CC23-594B-9D10-C1F749B1E883}" sibTransId="{8F67BF0C-C3BA-4249-8A6F-F7C521147ADE}"/>
    <dgm:cxn modelId="{F27E93E4-F685-644D-BA3B-AF7F986B0BA7}" type="presOf" srcId="{89C09686-CBF0-E047-8287-A5F775AEE8F6}" destId="{2B3948CB-BCF9-4A4B-83A5-ADF6EE92C315}" srcOrd="0" destOrd="0" presId="urn:microsoft.com/office/officeart/2009/3/layout/HorizontalOrganizationChart#29"/>
    <dgm:cxn modelId="{FDF7CF2C-88FC-9144-AEEC-4055A809008B}" srcId="{8B810960-126D-A148-A3C3-F599E1122F2D}" destId="{12F613A8-9284-3649-95C4-98B28E23E98A}" srcOrd="1" destOrd="0" parTransId="{A2FA7DF4-5ABE-B84C-9A9F-02799E872217}" sibTransId="{5073742B-7896-0649-AD08-12DABD24A7D0}"/>
    <dgm:cxn modelId="{07109282-512F-EB4C-B6C4-301EEE14EF2E}" type="presOf" srcId="{A2FA7DF4-5ABE-B84C-9A9F-02799E872217}" destId="{8F080C1C-6544-D940-8C00-B91E2A37B56D}" srcOrd="0" destOrd="0" presId="urn:microsoft.com/office/officeart/2009/3/layout/HorizontalOrganizationChart#29"/>
    <dgm:cxn modelId="{068FBE85-4E06-F546-8516-A1329148B066}" type="presOf" srcId="{A61881ED-CC23-594B-9D10-C1F749B1E883}" destId="{0BFF5B3F-B725-4843-8F24-DDEEA1477C19}" srcOrd="0" destOrd="0" presId="urn:microsoft.com/office/officeart/2009/3/layout/HorizontalOrganizationChart#29"/>
    <dgm:cxn modelId="{4AB709CE-1BB4-ED4F-BAC0-1436E03858AA}" srcId="{FDDEF6FA-233D-D043-9AC3-65998C45EB06}" destId="{8B810960-126D-A148-A3C3-F599E1122F2D}" srcOrd="0" destOrd="0" parTransId="{946C7D0A-1BD0-FD4B-8C96-E7AC6C7B9CD5}" sibTransId="{837BE5B4-5DA1-DA43-BD83-C234E1B3C234}"/>
    <dgm:cxn modelId="{80AFC02F-E57A-B942-9AC6-1AA439854B04}" type="presOf" srcId="{8B810960-126D-A148-A3C3-F599E1122F2D}" destId="{BF34A3EF-5AEA-134D-AE65-C0EEC3C708D6}" srcOrd="1" destOrd="0" presId="urn:microsoft.com/office/officeart/2009/3/layout/HorizontalOrganizationChart#29"/>
    <dgm:cxn modelId="{D52D2043-00A5-0344-A8E4-AC321617EAFA}" type="presOf" srcId="{12F613A8-9284-3649-95C4-98B28E23E98A}" destId="{7ADA8EA9-5071-EC4F-B8F6-5ABD3261BE06}" srcOrd="1" destOrd="0" presId="urn:microsoft.com/office/officeart/2009/3/layout/HorizontalOrganizationChart#29"/>
    <dgm:cxn modelId="{3443A703-FD13-EB40-B898-F09FAE0FC29D}" type="presOf" srcId="{FDDEF6FA-233D-D043-9AC3-65998C45EB06}" destId="{DFBB6085-FEA8-B64B-A9A3-FAEAA09CBF60}" srcOrd="0" destOrd="0" presId="urn:microsoft.com/office/officeart/2009/3/layout/HorizontalOrganizationChart#29"/>
    <dgm:cxn modelId="{6244F489-316D-C14F-AEED-2BACAE323C4E}" type="presOf" srcId="{12F613A8-9284-3649-95C4-98B28E23E98A}" destId="{123870E4-6082-E046-9B33-1ED668885522}" srcOrd="0" destOrd="0" presId="urn:microsoft.com/office/officeart/2009/3/layout/HorizontalOrganizationChart#29"/>
    <dgm:cxn modelId="{DC025A7C-2FCC-424D-B392-9C5C604848EA}" type="presOf" srcId="{89C09686-CBF0-E047-8287-A5F775AEE8F6}" destId="{B21F5599-AB1F-2449-8B15-C1260C973B99}" srcOrd="1" destOrd="0" presId="urn:microsoft.com/office/officeart/2009/3/layout/HorizontalOrganizationChart#29"/>
    <dgm:cxn modelId="{24BAEC0E-1428-744B-A9DE-999026D7E12B}" type="presOf" srcId="{8B810960-126D-A148-A3C3-F599E1122F2D}" destId="{AD922949-4EC8-E946-AFD1-B05498590FE5}" srcOrd="0" destOrd="0" presId="urn:microsoft.com/office/officeart/2009/3/layout/HorizontalOrganizationChart#29"/>
    <dgm:cxn modelId="{24A11279-8369-7A4A-9F49-36BF91B9D5B2}" type="presParOf" srcId="{DFBB6085-FEA8-B64B-A9A3-FAEAA09CBF60}" destId="{7F21FCD5-7B3A-D941-9231-509E4E1F3AA6}" srcOrd="0" destOrd="0" presId="urn:microsoft.com/office/officeart/2009/3/layout/HorizontalOrganizationChart#29"/>
    <dgm:cxn modelId="{3C26B88F-2B2E-FD4D-A7D8-204288E9D6A5}" type="presParOf" srcId="{7F21FCD5-7B3A-D941-9231-509E4E1F3AA6}" destId="{FA67C390-A287-034E-8C85-DB582B100C0F}" srcOrd="0" destOrd="0" presId="urn:microsoft.com/office/officeart/2009/3/layout/HorizontalOrganizationChart#29"/>
    <dgm:cxn modelId="{29EF6757-AF0E-D349-90D7-FFEC10988223}" type="presParOf" srcId="{FA67C390-A287-034E-8C85-DB582B100C0F}" destId="{AD922949-4EC8-E946-AFD1-B05498590FE5}" srcOrd="0" destOrd="0" presId="urn:microsoft.com/office/officeart/2009/3/layout/HorizontalOrganizationChart#29"/>
    <dgm:cxn modelId="{05DDA56F-819E-3E40-BF5F-9314CD05869B}" type="presParOf" srcId="{FA67C390-A287-034E-8C85-DB582B100C0F}" destId="{BF34A3EF-5AEA-134D-AE65-C0EEC3C708D6}" srcOrd="1" destOrd="0" presId="urn:microsoft.com/office/officeart/2009/3/layout/HorizontalOrganizationChart#29"/>
    <dgm:cxn modelId="{DFE56318-B606-814C-ABD8-39069E9B55EC}" type="presParOf" srcId="{7F21FCD5-7B3A-D941-9231-509E4E1F3AA6}" destId="{02704BD3-C15B-7748-9872-A7606E87657E}" srcOrd="1" destOrd="0" presId="urn:microsoft.com/office/officeart/2009/3/layout/HorizontalOrganizationChart#29"/>
    <dgm:cxn modelId="{A772A5FB-F1FD-CB4D-9B9D-143D107F4C75}" type="presParOf" srcId="{02704BD3-C15B-7748-9872-A7606E87657E}" destId="{0BFF5B3F-B725-4843-8F24-DDEEA1477C19}" srcOrd="0" destOrd="0" presId="urn:microsoft.com/office/officeart/2009/3/layout/HorizontalOrganizationChart#29"/>
    <dgm:cxn modelId="{E7A37625-5E21-3341-964F-49E014E522A3}" type="presParOf" srcId="{02704BD3-C15B-7748-9872-A7606E87657E}" destId="{28C7A055-5C64-E44F-9368-B46194BA8734}" srcOrd="1" destOrd="0" presId="urn:microsoft.com/office/officeart/2009/3/layout/HorizontalOrganizationChart#29"/>
    <dgm:cxn modelId="{C7A96137-06FB-F744-9781-1BC41EE813E2}" type="presParOf" srcId="{28C7A055-5C64-E44F-9368-B46194BA8734}" destId="{76BBB3AA-6491-0F4C-8E6E-B5BF2B9A70F1}" srcOrd="0" destOrd="0" presId="urn:microsoft.com/office/officeart/2009/3/layout/HorizontalOrganizationChart#29"/>
    <dgm:cxn modelId="{460C4A72-64E5-8D40-A0ED-AC329ABA9447}" type="presParOf" srcId="{76BBB3AA-6491-0F4C-8E6E-B5BF2B9A70F1}" destId="{2B3948CB-BCF9-4A4B-83A5-ADF6EE92C315}" srcOrd="0" destOrd="0" presId="urn:microsoft.com/office/officeart/2009/3/layout/HorizontalOrganizationChart#29"/>
    <dgm:cxn modelId="{69268529-79B8-E542-94C2-4421E6E9A12D}" type="presParOf" srcId="{76BBB3AA-6491-0F4C-8E6E-B5BF2B9A70F1}" destId="{B21F5599-AB1F-2449-8B15-C1260C973B99}" srcOrd="1" destOrd="0" presId="urn:microsoft.com/office/officeart/2009/3/layout/HorizontalOrganizationChart#29"/>
    <dgm:cxn modelId="{6B6928D0-E658-DF4F-9AC4-D1ACC387798D}" type="presParOf" srcId="{28C7A055-5C64-E44F-9368-B46194BA8734}" destId="{A680480C-8A6B-4246-A4DE-A6C345F661A0}" srcOrd="1" destOrd="0" presId="urn:microsoft.com/office/officeart/2009/3/layout/HorizontalOrganizationChart#29"/>
    <dgm:cxn modelId="{F4C2AB5B-335E-3D46-AC2E-BA493ECE470B}" type="presParOf" srcId="{28C7A055-5C64-E44F-9368-B46194BA8734}" destId="{A0AABEAE-BB9F-6541-B41F-534A8479168D}" srcOrd="2" destOrd="0" presId="urn:microsoft.com/office/officeart/2009/3/layout/HorizontalOrganizationChart#29"/>
    <dgm:cxn modelId="{FD7EF99D-1869-344B-A128-2A84B12F9906}" type="presParOf" srcId="{02704BD3-C15B-7748-9872-A7606E87657E}" destId="{8F080C1C-6544-D940-8C00-B91E2A37B56D}" srcOrd="2" destOrd="0" presId="urn:microsoft.com/office/officeart/2009/3/layout/HorizontalOrganizationChart#29"/>
    <dgm:cxn modelId="{C82A1B32-109F-A849-8C79-36439293D173}" type="presParOf" srcId="{02704BD3-C15B-7748-9872-A7606E87657E}" destId="{429D9A05-476E-024D-B1B2-929552085FAF}" srcOrd="3" destOrd="0" presId="urn:microsoft.com/office/officeart/2009/3/layout/HorizontalOrganizationChart#29"/>
    <dgm:cxn modelId="{6E94C4FB-1E00-C640-866B-3CA1220FA939}" type="presParOf" srcId="{429D9A05-476E-024D-B1B2-929552085FAF}" destId="{408C1EC2-A3A3-8741-AC61-D83A3F5470A0}" srcOrd="0" destOrd="0" presId="urn:microsoft.com/office/officeart/2009/3/layout/HorizontalOrganizationChart#29"/>
    <dgm:cxn modelId="{2707124D-1C33-154D-97E0-AFFD9C9ACB24}" type="presParOf" srcId="{408C1EC2-A3A3-8741-AC61-D83A3F5470A0}" destId="{123870E4-6082-E046-9B33-1ED668885522}" srcOrd="0" destOrd="0" presId="urn:microsoft.com/office/officeart/2009/3/layout/HorizontalOrganizationChart#29"/>
    <dgm:cxn modelId="{782116B7-4F04-584D-A3AF-E5EE66190D2D}" type="presParOf" srcId="{408C1EC2-A3A3-8741-AC61-D83A3F5470A0}" destId="{7ADA8EA9-5071-EC4F-B8F6-5ABD3261BE06}" srcOrd="1" destOrd="0" presId="urn:microsoft.com/office/officeart/2009/3/layout/HorizontalOrganizationChart#29"/>
    <dgm:cxn modelId="{547DA846-C0ED-6744-A701-085BA5A999DC}" type="presParOf" srcId="{429D9A05-476E-024D-B1B2-929552085FAF}" destId="{855D7D7C-F33B-DB4B-84EF-C3EF1311BC1E}" srcOrd="1" destOrd="0" presId="urn:microsoft.com/office/officeart/2009/3/layout/HorizontalOrganizationChart#29"/>
    <dgm:cxn modelId="{FD4F3CA7-4A19-BE45-962B-BC5A43B205AF}" type="presParOf" srcId="{429D9A05-476E-024D-B1B2-929552085FAF}" destId="{2A27ADF7-195B-8F4F-80DC-FCD5F8EA5D9C}" srcOrd="2" destOrd="0" presId="urn:microsoft.com/office/officeart/2009/3/layout/HorizontalOrganizationChart#29"/>
    <dgm:cxn modelId="{FE524FF6-828A-6947-B55C-1C1DE44A2C8D}" type="presParOf" srcId="{7F21FCD5-7B3A-D941-9231-509E4E1F3AA6}" destId="{03073ADF-52A5-0E42-AC14-635D5C009B58}" srcOrd="2" destOrd="0" presId="urn:microsoft.com/office/officeart/2009/3/layout/HorizontalOrganizationChart#2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DEF6FA-233D-D043-9AC3-65998C45EB06}" type="doc">
      <dgm:prSet loTypeId="urn:microsoft.com/office/officeart/2009/3/layout/HorizontalOrganizationChart#32" loCatId="hierarchy" qsTypeId="urn:microsoft.com/office/officeart/2005/8/quickstyle/simple1#25" qsCatId="simple" csTypeId="urn:microsoft.com/office/officeart/2005/8/colors/accent4_1#2" csCatId="accent4" phldr="1"/>
      <dgm:spPr/>
      <dgm:t>
        <a:bodyPr/>
        <a:lstStyle/>
        <a:p>
          <a:endParaRPr lang="zh-CN" altLang="en-US"/>
        </a:p>
      </dgm:t>
    </dgm:pt>
    <dgm:pt modelId="{8B810960-126D-A148-A3C3-F599E1122F2D}">
      <dgm:prSet custT="1"/>
      <dgm:spPr/>
      <dgm:t>
        <a:bodyPr/>
        <a:lstStyle/>
        <a:p>
          <a:pPr rtl="0"/>
          <a:r>
            <a:rPr lang="zh-CN" altLang="en-US" sz="2800" b="0" i="0" dirty="0" smtClean="0"/>
            <a:t>第二</a:t>
          </a:r>
          <a:r>
            <a:rPr lang="zh-CN" altLang="en-US" sz="2800" b="0" i="0" smtClean="0"/>
            <a:t>章 西方中</a:t>
          </a:r>
          <a:r>
            <a:rPr lang="zh-CN" altLang="en-US" sz="2800" b="0" i="0" dirty="0" smtClean="0"/>
            <a:t>古文学 </a:t>
          </a:r>
          <a:endParaRPr lang="zh-CN" altLang="en-US" sz="2800" dirty="0"/>
        </a:p>
      </dgm:t>
    </dgm:pt>
    <dgm:pt modelId="{946C7D0A-1BD0-FD4B-8C96-E7AC6C7B9CD5}" type="parTrans" cxnId="{4AB709CE-1BB4-ED4F-BAC0-1436E03858AA}">
      <dgm:prSet/>
      <dgm:spPr/>
      <dgm:t>
        <a:bodyPr/>
        <a:lstStyle/>
        <a:p>
          <a:endParaRPr lang="zh-CN" altLang="en-US" sz="2800"/>
        </a:p>
      </dgm:t>
    </dgm:pt>
    <dgm:pt modelId="{837BE5B4-5DA1-DA43-BD83-C234E1B3C234}" type="sibTrans" cxnId="{4AB709CE-1BB4-ED4F-BAC0-1436E03858AA}">
      <dgm:prSet/>
      <dgm:spPr/>
      <dgm:t>
        <a:bodyPr/>
        <a:lstStyle/>
        <a:p>
          <a:endParaRPr lang="zh-CN" altLang="en-US" sz="2800"/>
        </a:p>
      </dgm:t>
    </dgm:pt>
    <dgm:pt modelId="{89C09686-CBF0-E047-8287-A5F775AEE8F6}">
      <dgm:prSet custT="1"/>
      <dgm:spPr/>
      <dgm:t>
        <a:bodyPr/>
        <a:lstStyle/>
        <a:p>
          <a:pPr rtl="0"/>
          <a:r>
            <a:rPr lang="zh-CN" altLang="en-US" sz="2800" b="0" i="0" smtClean="0"/>
            <a:t>第一节 概述 </a:t>
          </a:r>
          <a:endParaRPr lang="zh-CN" altLang="en-US" sz="2800"/>
        </a:p>
      </dgm:t>
    </dgm:pt>
    <dgm:pt modelId="{A61881ED-CC23-594B-9D10-C1F749B1E883}" type="parTrans" cxnId="{482738C0-6A93-C94C-9093-FF4610E3C835}">
      <dgm:prSet/>
      <dgm:spPr/>
      <dgm:t>
        <a:bodyPr/>
        <a:lstStyle/>
        <a:p>
          <a:endParaRPr lang="zh-CN" altLang="en-US" sz="2800"/>
        </a:p>
      </dgm:t>
    </dgm:pt>
    <dgm:pt modelId="{8F67BF0C-C3BA-4249-8A6F-F7C521147ADE}" type="sibTrans" cxnId="{482738C0-6A93-C94C-9093-FF4610E3C835}">
      <dgm:prSet/>
      <dgm:spPr/>
      <dgm:t>
        <a:bodyPr/>
        <a:lstStyle/>
        <a:p>
          <a:endParaRPr lang="zh-CN" altLang="en-US" sz="2800"/>
        </a:p>
      </dgm:t>
    </dgm:pt>
    <dgm:pt modelId="{12F613A8-9284-3649-95C4-98B28E23E98A}">
      <dgm:prSet custT="1"/>
      <dgm:spPr>
        <a:solidFill>
          <a:srgbClr val="FF0000"/>
        </a:solidFill>
      </dgm:spPr>
      <dgm:t>
        <a:bodyPr/>
        <a:lstStyle/>
        <a:p>
          <a:pPr rtl="0"/>
          <a:r>
            <a:rPr lang="zh-CN" altLang="en-US" sz="2800" b="0" i="0" smtClean="0">
              <a:solidFill>
                <a:schemeClr val="bg1"/>
              </a:solidFill>
            </a:rPr>
            <a:t>第二节 但丁</a:t>
          </a:r>
          <a:endParaRPr lang="zh-CN" altLang="en-US" sz="2800">
            <a:solidFill>
              <a:schemeClr val="bg1"/>
            </a:solidFill>
          </a:endParaRPr>
        </a:p>
      </dgm:t>
    </dgm:pt>
    <dgm:pt modelId="{A2FA7DF4-5ABE-B84C-9A9F-02799E872217}" type="parTrans" cxnId="{FDF7CF2C-88FC-9144-AEEC-4055A809008B}">
      <dgm:prSet/>
      <dgm:spPr/>
      <dgm:t>
        <a:bodyPr/>
        <a:lstStyle/>
        <a:p>
          <a:endParaRPr lang="zh-CN" altLang="en-US" sz="2800"/>
        </a:p>
      </dgm:t>
    </dgm:pt>
    <dgm:pt modelId="{5073742B-7896-0649-AD08-12DABD24A7D0}" type="sibTrans" cxnId="{FDF7CF2C-88FC-9144-AEEC-4055A809008B}">
      <dgm:prSet/>
      <dgm:spPr/>
      <dgm:t>
        <a:bodyPr/>
        <a:lstStyle/>
        <a:p>
          <a:endParaRPr lang="zh-CN" altLang="en-US" sz="2800"/>
        </a:p>
      </dgm:t>
    </dgm:pt>
    <dgm:pt modelId="{DFBB6085-FEA8-B64B-A9A3-FAEAA09CBF60}" type="pres">
      <dgm:prSet presAssocID="{FDDEF6FA-233D-D043-9AC3-65998C45EB0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F21FCD5-7B3A-D941-9231-509E4E1F3AA6}" type="pres">
      <dgm:prSet presAssocID="{8B810960-126D-A148-A3C3-F599E1122F2D}" presName="hierRoot1" presStyleCnt="0">
        <dgm:presLayoutVars>
          <dgm:hierBranch val="init"/>
        </dgm:presLayoutVars>
      </dgm:prSet>
      <dgm:spPr/>
    </dgm:pt>
    <dgm:pt modelId="{FA67C390-A287-034E-8C85-DB582B100C0F}" type="pres">
      <dgm:prSet presAssocID="{8B810960-126D-A148-A3C3-F599E1122F2D}" presName="rootComposite1" presStyleCnt="0"/>
      <dgm:spPr/>
    </dgm:pt>
    <dgm:pt modelId="{AD922949-4EC8-E946-AFD1-B05498590FE5}" type="pres">
      <dgm:prSet presAssocID="{8B810960-126D-A148-A3C3-F599E1122F2D}" presName="rootText1" presStyleLbl="node0" presStyleIdx="0" presStyleCnt="1" custScaleX="129432" custScaleY="938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34A3EF-5AEA-134D-AE65-C0EEC3C708D6}" type="pres">
      <dgm:prSet presAssocID="{8B810960-126D-A148-A3C3-F599E1122F2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2704BD3-C15B-7748-9872-A7606E87657E}" type="pres">
      <dgm:prSet presAssocID="{8B810960-126D-A148-A3C3-F599E1122F2D}" presName="hierChild2" presStyleCnt="0"/>
      <dgm:spPr/>
    </dgm:pt>
    <dgm:pt modelId="{0BFF5B3F-B725-4843-8F24-DDEEA1477C19}" type="pres">
      <dgm:prSet presAssocID="{A61881ED-CC23-594B-9D10-C1F749B1E88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8C7A055-5C64-E44F-9368-B46194BA8734}" type="pres">
      <dgm:prSet presAssocID="{89C09686-CBF0-E047-8287-A5F775AEE8F6}" presName="hierRoot2" presStyleCnt="0">
        <dgm:presLayoutVars>
          <dgm:hierBranch val="init"/>
        </dgm:presLayoutVars>
      </dgm:prSet>
      <dgm:spPr/>
    </dgm:pt>
    <dgm:pt modelId="{76BBB3AA-6491-0F4C-8E6E-B5BF2B9A70F1}" type="pres">
      <dgm:prSet presAssocID="{89C09686-CBF0-E047-8287-A5F775AEE8F6}" presName="rootComposite" presStyleCnt="0"/>
      <dgm:spPr/>
    </dgm:pt>
    <dgm:pt modelId="{2B3948CB-BCF9-4A4B-83A5-ADF6EE92C315}" type="pres">
      <dgm:prSet presAssocID="{89C09686-CBF0-E047-8287-A5F775AEE8F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1F5599-AB1F-2449-8B15-C1260C973B99}" type="pres">
      <dgm:prSet presAssocID="{89C09686-CBF0-E047-8287-A5F775AEE8F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A680480C-8A6B-4246-A4DE-A6C345F661A0}" type="pres">
      <dgm:prSet presAssocID="{89C09686-CBF0-E047-8287-A5F775AEE8F6}" presName="hierChild4" presStyleCnt="0"/>
      <dgm:spPr/>
    </dgm:pt>
    <dgm:pt modelId="{A0AABEAE-BB9F-6541-B41F-534A8479168D}" type="pres">
      <dgm:prSet presAssocID="{89C09686-CBF0-E047-8287-A5F775AEE8F6}" presName="hierChild5" presStyleCnt="0"/>
      <dgm:spPr/>
    </dgm:pt>
    <dgm:pt modelId="{8F080C1C-6544-D940-8C00-B91E2A37B56D}" type="pres">
      <dgm:prSet presAssocID="{A2FA7DF4-5ABE-B84C-9A9F-02799E87221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29D9A05-476E-024D-B1B2-929552085FAF}" type="pres">
      <dgm:prSet presAssocID="{12F613A8-9284-3649-95C4-98B28E23E98A}" presName="hierRoot2" presStyleCnt="0">
        <dgm:presLayoutVars>
          <dgm:hierBranch val="init"/>
        </dgm:presLayoutVars>
      </dgm:prSet>
      <dgm:spPr/>
    </dgm:pt>
    <dgm:pt modelId="{408C1EC2-A3A3-8741-AC61-D83A3F5470A0}" type="pres">
      <dgm:prSet presAssocID="{12F613A8-9284-3649-95C4-98B28E23E98A}" presName="rootComposite" presStyleCnt="0"/>
      <dgm:spPr/>
    </dgm:pt>
    <dgm:pt modelId="{123870E4-6082-E046-9B33-1ED668885522}" type="pres">
      <dgm:prSet presAssocID="{12F613A8-9284-3649-95C4-98B28E23E98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DA8EA9-5071-EC4F-B8F6-5ABD3261BE06}" type="pres">
      <dgm:prSet presAssocID="{12F613A8-9284-3649-95C4-98B28E23E98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55D7D7C-F33B-DB4B-84EF-C3EF1311BC1E}" type="pres">
      <dgm:prSet presAssocID="{12F613A8-9284-3649-95C4-98B28E23E98A}" presName="hierChild4" presStyleCnt="0"/>
      <dgm:spPr/>
    </dgm:pt>
    <dgm:pt modelId="{2A27ADF7-195B-8F4F-80DC-FCD5F8EA5D9C}" type="pres">
      <dgm:prSet presAssocID="{12F613A8-9284-3649-95C4-98B28E23E98A}" presName="hierChild5" presStyleCnt="0"/>
      <dgm:spPr/>
    </dgm:pt>
    <dgm:pt modelId="{03073ADF-52A5-0E42-AC14-635D5C009B58}" type="pres">
      <dgm:prSet presAssocID="{8B810960-126D-A148-A3C3-F599E1122F2D}" presName="hierChild3" presStyleCnt="0"/>
      <dgm:spPr/>
    </dgm:pt>
  </dgm:ptLst>
  <dgm:cxnLst>
    <dgm:cxn modelId="{5B700347-EFC4-AD44-8E90-A7818EC91E4E}" type="presOf" srcId="{8B810960-126D-A148-A3C3-F599E1122F2D}" destId="{AD922949-4EC8-E946-AFD1-B05498590FE5}" srcOrd="0" destOrd="0" presId="urn:microsoft.com/office/officeart/2009/3/layout/HorizontalOrganizationChart#32"/>
    <dgm:cxn modelId="{482738C0-6A93-C94C-9093-FF4610E3C835}" srcId="{8B810960-126D-A148-A3C3-F599E1122F2D}" destId="{89C09686-CBF0-E047-8287-A5F775AEE8F6}" srcOrd="0" destOrd="0" parTransId="{A61881ED-CC23-594B-9D10-C1F749B1E883}" sibTransId="{8F67BF0C-C3BA-4249-8A6F-F7C521147ADE}"/>
    <dgm:cxn modelId="{075F6390-0532-6949-83B8-20A595CE10B2}" type="presOf" srcId="{FDDEF6FA-233D-D043-9AC3-65998C45EB06}" destId="{DFBB6085-FEA8-B64B-A9A3-FAEAA09CBF60}" srcOrd="0" destOrd="0" presId="urn:microsoft.com/office/officeart/2009/3/layout/HorizontalOrganizationChart#32"/>
    <dgm:cxn modelId="{1858F656-C96A-6D42-B0EB-2C9573EF2BBF}" type="presOf" srcId="{89C09686-CBF0-E047-8287-A5F775AEE8F6}" destId="{2B3948CB-BCF9-4A4B-83A5-ADF6EE92C315}" srcOrd="0" destOrd="0" presId="urn:microsoft.com/office/officeart/2009/3/layout/HorizontalOrganizationChart#32"/>
    <dgm:cxn modelId="{FDF7CF2C-88FC-9144-AEEC-4055A809008B}" srcId="{8B810960-126D-A148-A3C3-F599E1122F2D}" destId="{12F613A8-9284-3649-95C4-98B28E23E98A}" srcOrd="1" destOrd="0" parTransId="{A2FA7DF4-5ABE-B84C-9A9F-02799E872217}" sibTransId="{5073742B-7896-0649-AD08-12DABD24A7D0}"/>
    <dgm:cxn modelId="{9A79DE82-011F-934B-A899-49FF0C94552D}" type="presOf" srcId="{12F613A8-9284-3649-95C4-98B28E23E98A}" destId="{123870E4-6082-E046-9B33-1ED668885522}" srcOrd="0" destOrd="0" presId="urn:microsoft.com/office/officeart/2009/3/layout/HorizontalOrganizationChart#32"/>
    <dgm:cxn modelId="{4E864F59-7536-CD44-A409-946001BDDFB7}" type="presOf" srcId="{12F613A8-9284-3649-95C4-98B28E23E98A}" destId="{7ADA8EA9-5071-EC4F-B8F6-5ABD3261BE06}" srcOrd="1" destOrd="0" presId="urn:microsoft.com/office/officeart/2009/3/layout/HorizontalOrganizationChart#32"/>
    <dgm:cxn modelId="{DE58CE0C-C05D-174A-A445-DEC0E5D77BBD}" type="presOf" srcId="{A61881ED-CC23-594B-9D10-C1F749B1E883}" destId="{0BFF5B3F-B725-4843-8F24-DDEEA1477C19}" srcOrd="0" destOrd="0" presId="urn:microsoft.com/office/officeart/2009/3/layout/HorizontalOrganizationChart#32"/>
    <dgm:cxn modelId="{5D640BB1-B975-2642-B502-88287B1063AD}" type="presOf" srcId="{A2FA7DF4-5ABE-B84C-9A9F-02799E872217}" destId="{8F080C1C-6544-D940-8C00-B91E2A37B56D}" srcOrd="0" destOrd="0" presId="urn:microsoft.com/office/officeart/2009/3/layout/HorizontalOrganizationChart#32"/>
    <dgm:cxn modelId="{4AB709CE-1BB4-ED4F-BAC0-1436E03858AA}" srcId="{FDDEF6FA-233D-D043-9AC3-65998C45EB06}" destId="{8B810960-126D-A148-A3C3-F599E1122F2D}" srcOrd="0" destOrd="0" parTransId="{946C7D0A-1BD0-FD4B-8C96-E7AC6C7B9CD5}" sibTransId="{837BE5B4-5DA1-DA43-BD83-C234E1B3C234}"/>
    <dgm:cxn modelId="{6C2050F1-1C1D-1C4D-B5C4-5A8EAB5EEA7E}" type="presOf" srcId="{89C09686-CBF0-E047-8287-A5F775AEE8F6}" destId="{B21F5599-AB1F-2449-8B15-C1260C973B99}" srcOrd="1" destOrd="0" presId="urn:microsoft.com/office/officeart/2009/3/layout/HorizontalOrganizationChart#32"/>
    <dgm:cxn modelId="{E98B023B-7B72-ED42-AC00-C5FE2B2686E9}" type="presOf" srcId="{8B810960-126D-A148-A3C3-F599E1122F2D}" destId="{BF34A3EF-5AEA-134D-AE65-C0EEC3C708D6}" srcOrd="1" destOrd="0" presId="urn:microsoft.com/office/officeart/2009/3/layout/HorizontalOrganizationChart#32"/>
    <dgm:cxn modelId="{03FEBC42-524F-0248-B132-289F7C9B4218}" type="presParOf" srcId="{DFBB6085-FEA8-B64B-A9A3-FAEAA09CBF60}" destId="{7F21FCD5-7B3A-D941-9231-509E4E1F3AA6}" srcOrd="0" destOrd="0" presId="urn:microsoft.com/office/officeart/2009/3/layout/HorizontalOrganizationChart#32"/>
    <dgm:cxn modelId="{E6EBCCE4-B4B8-6D4F-A276-F3E1ACC0A5D0}" type="presParOf" srcId="{7F21FCD5-7B3A-D941-9231-509E4E1F3AA6}" destId="{FA67C390-A287-034E-8C85-DB582B100C0F}" srcOrd="0" destOrd="0" presId="urn:microsoft.com/office/officeart/2009/3/layout/HorizontalOrganizationChart#32"/>
    <dgm:cxn modelId="{07056AEB-8073-184B-8D23-4EE52032669C}" type="presParOf" srcId="{FA67C390-A287-034E-8C85-DB582B100C0F}" destId="{AD922949-4EC8-E946-AFD1-B05498590FE5}" srcOrd="0" destOrd="0" presId="urn:microsoft.com/office/officeart/2009/3/layout/HorizontalOrganizationChart#32"/>
    <dgm:cxn modelId="{20838734-ECC0-9D49-9B56-F824C8204B08}" type="presParOf" srcId="{FA67C390-A287-034E-8C85-DB582B100C0F}" destId="{BF34A3EF-5AEA-134D-AE65-C0EEC3C708D6}" srcOrd="1" destOrd="0" presId="urn:microsoft.com/office/officeart/2009/3/layout/HorizontalOrganizationChart#32"/>
    <dgm:cxn modelId="{9447DBF3-FB06-5C42-9F45-F3D9D05C3B66}" type="presParOf" srcId="{7F21FCD5-7B3A-D941-9231-509E4E1F3AA6}" destId="{02704BD3-C15B-7748-9872-A7606E87657E}" srcOrd="1" destOrd="0" presId="urn:microsoft.com/office/officeart/2009/3/layout/HorizontalOrganizationChart#32"/>
    <dgm:cxn modelId="{A645217C-6989-B949-AC3E-88D127719FFF}" type="presParOf" srcId="{02704BD3-C15B-7748-9872-A7606E87657E}" destId="{0BFF5B3F-B725-4843-8F24-DDEEA1477C19}" srcOrd="0" destOrd="0" presId="urn:microsoft.com/office/officeart/2009/3/layout/HorizontalOrganizationChart#32"/>
    <dgm:cxn modelId="{96025D15-CE43-A64D-BE73-1F799C37A5D9}" type="presParOf" srcId="{02704BD3-C15B-7748-9872-A7606E87657E}" destId="{28C7A055-5C64-E44F-9368-B46194BA8734}" srcOrd="1" destOrd="0" presId="urn:microsoft.com/office/officeart/2009/3/layout/HorizontalOrganizationChart#32"/>
    <dgm:cxn modelId="{11616243-A26F-1440-9949-23DD3B55D741}" type="presParOf" srcId="{28C7A055-5C64-E44F-9368-B46194BA8734}" destId="{76BBB3AA-6491-0F4C-8E6E-B5BF2B9A70F1}" srcOrd="0" destOrd="0" presId="urn:microsoft.com/office/officeart/2009/3/layout/HorizontalOrganizationChart#32"/>
    <dgm:cxn modelId="{52EDC45C-4121-B643-BC6E-DFE3D9298C20}" type="presParOf" srcId="{76BBB3AA-6491-0F4C-8E6E-B5BF2B9A70F1}" destId="{2B3948CB-BCF9-4A4B-83A5-ADF6EE92C315}" srcOrd="0" destOrd="0" presId="urn:microsoft.com/office/officeart/2009/3/layout/HorizontalOrganizationChart#32"/>
    <dgm:cxn modelId="{F57A4D25-2F20-8A45-B1A4-E7323FCF5E31}" type="presParOf" srcId="{76BBB3AA-6491-0F4C-8E6E-B5BF2B9A70F1}" destId="{B21F5599-AB1F-2449-8B15-C1260C973B99}" srcOrd="1" destOrd="0" presId="urn:microsoft.com/office/officeart/2009/3/layout/HorizontalOrganizationChart#32"/>
    <dgm:cxn modelId="{EFB8ECF8-2408-E542-A740-BFD65E236257}" type="presParOf" srcId="{28C7A055-5C64-E44F-9368-B46194BA8734}" destId="{A680480C-8A6B-4246-A4DE-A6C345F661A0}" srcOrd="1" destOrd="0" presId="urn:microsoft.com/office/officeart/2009/3/layout/HorizontalOrganizationChart#32"/>
    <dgm:cxn modelId="{BC8BF764-7FF4-CB45-A893-A398A34ED936}" type="presParOf" srcId="{28C7A055-5C64-E44F-9368-B46194BA8734}" destId="{A0AABEAE-BB9F-6541-B41F-534A8479168D}" srcOrd="2" destOrd="0" presId="urn:microsoft.com/office/officeart/2009/3/layout/HorizontalOrganizationChart#32"/>
    <dgm:cxn modelId="{94DBC932-BA51-2A41-A8C8-B9BE239E9D32}" type="presParOf" srcId="{02704BD3-C15B-7748-9872-A7606E87657E}" destId="{8F080C1C-6544-D940-8C00-B91E2A37B56D}" srcOrd="2" destOrd="0" presId="urn:microsoft.com/office/officeart/2009/3/layout/HorizontalOrganizationChart#32"/>
    <dgm:cxn modelId="{8D1BD11B-C50F-6E41-8AC1-290F75DB6054}" type="presParOf" srcId="{02704BD3-C15B-7748-9872-A7606E87657E}" destId="{429D9A05-476E-024D-B1B2-929552085FAF}" srcOrd="3" destOrd="0" presId="urn:microsoft.com/office/officeart/2009/3/layout/HorizontalOrganizationChart#32"/>
    <dgm:cxn modelId="{520F904D-EE10-4E4C-9FDA-BE6966F03403}" type="presParOf" srcId="{429D9A05-476E-024D-B1B2-929552085FAF}" destId="{408C1EC2-A3A3-8741-AC61-D83A3F5470A0}" srcOrd="0" destOrd="0" presId="urn:microsoft.com/office/officeart/2009/3/layout/HorizontalOrganizationChart#32"/>
    <dgm:cxn modelId="{2CBFC087-A0A4-C34C-9323-CFAE2BD0739C}" type="presParOf" srcId="{408C1EC2-A3A3-8741-AC61-D83A3F5470A0}" destId="{123870E4-6082-E046-9B33-1ED668885522}" srcOrd="0" destOrd="0" presId="urn:microsoft.com/office/officeart/2009/3/layout/HorizontalOrganizationChart#32"/>
    <dgm:cxn modelId="{D902222F-0F70-C14D-930E-605CC8AB2BF3}" type="presParOf" srcId="{408C1EC2-A3A3-8741-AC61-D83A3F5470A0}" destId="{7ADA8EA9-5071-EC4F-B8F6-5ABD3261BE06}" srcOrd="1" destOrd="0" presId="urn:microsoft.com/office/officeart/2009/3/layout/HorizontalOrganizationChart#32"/>
    <dgm:cxn modelId="{CA287618-11A5-9047-BDAF-F6961DAE88E9}" type="presParOf" srcId="{429D9A05-476E-024D-B1B2-929552085FAF}" destId="{855D7D7C-F33B-DB4B-84EF-C3EF1311BC1E}" srcOrd="1" destOrd="0" presId="urn:microsoft.com/office/officeart/2009/3/layout/HorizontalOrganizationChart#32"/>
    <dgm:cxn modelId="{9A11C598-6F76-C348-BE1B-A61C5A689387}" type="presParOf" srcId="{429D9A05-476E-024D-B1B2-929552085FAF}" destId="{2A27ADF7-195B-8F4F-80DC-FCD5F8EA5D9C}" srcOrd="2" destOrd="0" presId="urn:microsoft.com/office/officeart/2009/3/layout/HorizontalOrganizationChart#32"/>
    <dgm:cxn modelId="{6D97C874-8EDF-E04E-98E9-157A59D55C32}" type="presParOf" srcId="{7F21FCD5-7B3A-D941-9231-509E4E1F3AA6}" destId="{03073ADF-52A5-0E42-AC14-635D5C009B58}" srcOrd="2" destOrd="0" presId="urn:microsoft.com/office/officeart/2009/3/layout/HorizontalOrganizationChart#3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B892FF-1CE2-3745-8771-9504DC900A7D}" type="doc">
      <dgm:prSet loTypeId="urn:microsoft.com/office/officeart/2009/3/layout/HorizontalOrganizationChart#33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FA4FF643-8D47-CF46-973D-1880C87EFEA0}">
      <dgm:prSet custT="1"/>
      <dgm:spPr/>
      <dgm:t>
        <a:bodyPr/>
        <a:lstStyle/>
        <a:p>
          <a:pPr rtl="0"/>
          <a:r>
            <a:rPr lang="zh-CN" altLang="en-US" sz="28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第三章 文艺复兴时期文学</a:t>
          </a:r>
          <a:endParaRPr lang="zh-CN" altLang="en-US" sz="2800" b="1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E83D9C-26CD-BE43-B983-F9F74FA4CCBD}" type="parTrans" cxnId="{F704DE29-0C00-D344-AA61-E06D48AC7B77}">
      <dgm:prSet/>
      <dgm:spPr/>
      <dgm:t>
        <a:bodyPr/>
        <a:lstStyle/>
        <a:p>
          <a:endParaRPr lang="zh-CN" altLang="en-US" sz="28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1C78F84-0286-414E-913A-8EF26530E864}" type="sibTrans" cxnId="{F704DE29-0C00-D344-AA61-E06D48AC7B77}">
      <dgm:prSet/>
      <dgm:spPr/>
      <dgm:t>
        <a:bodyPr/>
        <a:lstStyle/>
        <a:p>
          <a:endParaRPr lang="zh-CN" altLang="en-US" sz="28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D229345-B60D-FC43-852E-217B36C160B0}">
      <dgm:prSet custT="1"/>
      <dgm:spPr/>
      <dgm:t>
        <a:bodyPr/>
        <a:lstStyle/>
        <a:p>
          <a:pPr rtl="0"/>
          <a:r>
            <a:rPr lang="zh-CN" altLang="en-US" sz="28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28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1D2670-71BE-6B4C-A5FF-549E87BA48C2}" type="parTrans" cxnId="{3BCD5114-1452-404E-AFF4-D07C1F28B359}">
      <dgm:prSet/>
      <dgm:spPr/>
      <dgm:t>
        <a:bodyPr/>
        <a:lstStyle/>
        <a:p>
          <a:endParaRPr lang="zh-CN" altLang="en-US" sz="28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BA5CA4C-5E79-1545-A7CB-1D3DE87F52F0}" type="sibTrans" cxnId="{3BCD5114-1452-404E-AFF4-D07C1F28B359}">
      <dgm:prSet/>
      <dgm:spPr/>
      <dgm:t>
        <a:bodyPr/>
        <a:lstStyle/>
        <a:p>
          <a:endParaRPr lang="zh-CN" altLang="en-US" sz="28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C504F34-D304-614D-B788-CBC0ECE59BBE}">
      <dgm:prSet custT="1"/>
      <dgm:spPr/>
      <dgm:t>
        <a:bodyPr/>
        <a:lstStyle/>
        <a:p>
          <a:pPr rtl="0"/>
          <a:r>
            <a:rPr lang="zh-CN" altLang="en-US" sz="28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塞万提斯 </a:t>
          </a:r>
          <a:endParaRPr lang="zh-CN" altLang="en-US" sz="28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12E1D3B-EF4E-BA4B-87C3-0269162148AB}" type="parTrans" cxnId="{553A44D0-CF3D-D94D-B237-6900BDABADB4}">
      <dgm:prSet/>
      <dgm:spPr/>
      <dgm:t>
        <a:bodyPr/>
        <a:lstStyle/>
        <a:p>
          <a:endParaRPr lang="zh-CN" altLang="en-US" sz="28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37CD32B-612F-8848-8956-0B5F551CD608}" type="sibTrans" cxnId="{553A44D0-CF3D-D94D-B237-6900BDABADB4}">
      <dgm:prSet/>
      <dgm:spPr/>
      <dgm:t>
        <a:bodyPr/>
        <a:lstStyle/>
        <a:p>
          <a:endParaRPr lang="zh-CN" altLang="en-US" sz="28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D8173FE-3916-FF43-A8E8-A5700B9CAD56}">
      <dgm:prSet custT="1"/>
      <dgm:spPr/>
      <dgm:t>
        <a:bodyPr/>
        <a:lstStyle/>
        <a:p>
          <a:pPr rtl="0"/>
          <a:r>
            <a:rPr lang="zh-CN" altLang="en-US" sz="28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第三节 莎士比亚</a:t>
          </a:r>
          <a:endParaRPr lang="zh-CN" altLang="en-US" sz="28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3C5EAD9-A074-0B45-950A-FB0E4EA91E27}" type="parTrans" cxnId="{09836807-2542-924B-BEA6-B6BBD5BFBED2}">
      <dgm:prSet/>
      <dgm:spPr/>
      <dgm:t>
        <a:bodyPr/>
        <a:lstStyle/>
        <a:p>
          <a:endParaRPr lang="zh-CN" altLang="en-US" sz="28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CE7DC10-549E-FC4C-A113-75CCD4DF8C20}" type="sibTrans" cxnId="{09836807-2542-924B-BEA6-B6BBD5BFBED2}">
      <dgm:prSet/>
      <dgm:spPr/>
      <dgm:t>
        <a:bodyPr/>
        <a:lstStyle/>
        <a:p>
          <a:endParaRPr lang="zh-CN" altLang="en-US" sz="28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B81382A-A138-7A42-A76E-64E9328D1C74}" type="pres">
      <dgm:prSet presAssocID="{BFB892FF-1CE2-3745-8771-9504DC900A7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F184F5B-AD9D-0A49-A0CA-D7F4F99BEB31}" type="pres">
      <dgm:prSet presAssocID="{FA4FF643-8D47-CF46-973D-1880C87EFEA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611AED0-A9E1-A64A-A16C-29742B196088}" type="pres">
      <dgm:prSet presAssocID="{FA4FF643-8D47-CF46-973D-1880C87EFEA0}" presName="rootComposite1" presStyleCnt="0"/>
      <dgm:spPr/>
      <dgm:t>
        <a:bodyPr/>
        <a:lstStyle/>
        <a:p>
          <a:endParaRPr lang="zh-CN" altLang="en-US"/>
        </a:p>
      </dgm:t>
    </dgm:pt>
    <dgm:pt modelId="{5E87F445-1A8E-7C41-A9E0-E0FBD9436286}" type="pres">
      <dgm:prSet presAssocID="{FA4FF643-8D47-CF46-973D-1880C87EFEA0}" presName="rootText1" presStyleLbl="node0" presStyleIdx="0" presStyleCnt="1" custScaleX="791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BC7EC4-82F4-624D-B783-9335CD2CA11F}" type="pres">
      <dgm:prSet presAssocID="{FA4FF643-8D47-CF46-973D-1880C87EFEA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24B62F8-9BB3-AA48-A640-BE40733AF3B1}" type="pres">
      <dgm:prSet presAssocID="{FA4FF643-8D47-CF46-973D-1880C87EFEA0}" presName="hierChild2" presStyleCnt="0"/>
      <dgm:spPr/>
      <dgm:t>
        <a:bodyPr/>
        <a:lstStyle/>
        <a:p>
          <a:endParaRPr lang="zh-CN" altLang="en-US"/>
        </a:p>
      </dgm:t>
    </dgm:pt>
    <dgm:pt modelId="{AB2DCC80-264D-D647-9D87-A6BF46F8DD34}" type="pres">
      <dgm:prSet presAssocID="{811D2670-71BE-6B4C-A5FF-549E87BA48C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5D55C7CF-CD1B-1746-85EF-DE4D3FABAF9C}" type="pres">
      <dgm:prSet presAssocID="{5D229345-B60D-FC43-852E-217B36C160B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36924D5-0A39-DF45-BC98-915D1ADB5158}" type="pres">
      <dgm:prSet presAssocID="{5D229345-B60D-FC43-852E-217B36C160B0}" presName="rootComposite" presStyleCnt="0"/>
      <dgm:spPr/>
      <dgm:t>
        <a:bodyPr/>
        <a:lstStyle/>
        <a:p>
          <a:endParaRPr lang="zh-CN" altLang="en-US"/>
        </a:p>
      </dgm:t>
    </dgm:pt>
    <dgm:pt modelId="{93B58EEA-B845-F048-8B42-6790CBA9B256}" type="pres">
      <dgm:prSet presAssocID="{5D229345-B60D-FC43-852E-217B36C160B0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6677CC-5D45-434E-B60C-9B4D966827C4}" type="pres">
      <dgm:prSet presAssocID="{5D229345-B60D-FC43-852E-217B36C160B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9DD9CD5E-AB9C-B440-AA33-1C68383436D7}" type="pres">
      <dgm:prSet presAssocID="{5D229345-B60D-FC43-852E-217B36C160B0}" presName="hierChild4" presStyleCnt="0"/>
      <dgm:spPr/>
      <dgm:t>
        <a:bodyPr/>
        <a:lstStyle/>
        <a:p>
          <a:endParaRPr lang="zh-CN" altLang="en-US"/>
        </a:p>
      </dgm:t>
    </dgm:pt>
    <dgm:pt modelId="{FA5CDFBD-AE64-7243-9BE6-8E58B59EEA28}" type="pres">
      <dgm:prSet presAssocID="{5D229345-B60D-FC43-852E-217B36C160B0}" presName="hierChild5" presStyleCnt="0"/>
      <dgm:spPr/>
      <dgm:t>
        <a:bodyPr/>
        <a:lstStyle/>
        <a:p>
          <a:endParaRPr lang="zh-CN" altLang="en-US"/>
        </a:p>
      </dgm:t>
    </dgm:pt>
    <dgm:pt modelId="{AD183807-94BC-8A4D-AD88-9EC426A1A131}" type="pres">
      <dgm:prSet presAssocID="{012E1D3B-EF4E-BA4B-87C3-0269162148A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39CBA05F-2E5E-0A45-8BDD-A7C809675DF4}" type="pres">
      <dgm:prSet presAssocID="{EC504F34-D304-614D-B788-CBC0ECE59BB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9523FE1-A7E0-E64D-B5F6-FB7EFC0B01B9}" type="pres">
      <dgm:prSet presAssocID="{EC504F34-D304-614D-B788-CBC0ECE59BBE}" presName="rootComposite" presStyleCnt="0"/>
      <dgm:spPr/>
      <dgm:t>
        <a:bodyPr/>
        <a:lstStyle/>
        <a:p>
          <a:endParaRPr lang="zh-CN" altLang="en-US"/>
        </a:p>
      </dgm:t>
    </dgm:pt>
    <dgm:pt modelId="{B2DF7F83-D375-7845-9C9C-CA3BD895BA20}" type="pres">
      <dgm:prSet presAssocID="{EC504F34-D304-614D-B788-CBC0ECE59BBE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254B3C-DA5A-8D48-8074-3C2EDF869500}" type="pres">
      <dgm:prSet presAssocID="{EC504F34-D304-614D-B788-CBC0ECE59BBE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9A7AF97-A5E1-2749-A049-4FD76AB359E8}" type="pres">
      <dgm:prSet presAssocID="{EC504F34-D304-614D-B788-CBC0ECE59BBE}" presName="hierChild4" presStyleCnt="0"/>
      <dgm:spPr/>
      <dgm:t>
        <a:bodyPr/>
        <a:lstStyle/>
        <a:p>
          <a:endParaRPr lang="zh-CN" altLang="en-US"/>
        </a:p>
      </dgm:t>
    </dgm:pt>
    <dgm:pt modelId="{BB3F1F56-65D4-CC49-9730-B6A1DFA46ED8}" type="pres">
      <dgm:prSet presAssocID="{EC504F34-D304-614D-B788-CBC0ECE59BBE}" presName="hierChild5" presStyleCnt="0"/>
      <dgm:spPr/>
      <dgm:t>
        <a:bodyPr/>
        <a:lstStyle/>
        <a:p>
          <a:endParaRPr lang="zh-CN" altLang="en-US"/>
        </a:p>
      </dgm:t>
    </dgm:pt>
    <dgm:pt modelId="{80EF5686-7656-A84B-B8A2-630952BAD895}" type="pres">
      <dgm:prSet presAssocID="{03C5EAD9-A074-0B45-950A-FB0E4EA91E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538819A1-85D1-2240-992B-585B773CD997}" type="pres">
      <dgm:prSet presAssocID="{DD8173FE-3916-FF43-A8E8-A5700B9CAD5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251935F-DF3A-7345-BEC6-7C3B75D6249C}" type="pres">
      <dgm:prSet presAssocID="{DD8173FE-3916-FF43-A8E8-A5700B9CAD56}" presName="rootComposite" presStyleCnt="0"/>
      <dgm:spPr/>
      <dgm:t>
        <a:bodyPr/>
        <a:lstStyle/>
        <a:p>
          <a:endParaRPr lang="zh-CN" altLang="en-US"/>
        </a:p>
      </dgm:t>
    </dgm:pt>
    <dgm:pt modelId="{0B9DC061-C05D-B14F-B923-AAA6722013F8}" type="pres">
      <dgm:prSet presAssocID="{DD8173FE-3916-FF43-A8E8-A5700B9CAD5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EBDFA1-4331-2F4A-8384-24E0726C726C}" type="pres">
      <dgm:prSet presAssocID="{DD8173FE-3916-FF43-A8E8-A5700B9CAD5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3156E635-AE54-E54F-A7D1-C38DCC14144A}" type="pres">
      <dgm:prSet presAssocID="{DD8173FE-3916-FF43-A8E8-A5700B9CAD56}" presName="hierChild4" presStyleCnt="0"/>
      <dgm:spPr/>
      <dgm:t>
        <a:bodyPr/>
        <a:lstStyle/>
        <a:p>
          <a:endParaRPr lang="zh-CN" altLang="en-US"/>
        </a:p>
      </dgm:t>
    </dgm:pt>
    <dgm:pt modelId="{75F3B14E-9604-A843-B664-DA784B5BD076}" type="pres">
      <dgm:prSet presAssocID="{DD8173FE-3916-FF43-A8E8-A5700B9CAD56}" presName="hierChild5" presStyleCnt="0"/>
      <dgm:spPr/>
      <dgm:t>
        <a:bodyPr/>
        <a:lstStyle/>
        <a:p>
          <a:endParaRPr lang="zh-CN" altLang="en-US"/>
        </a:p>
      </dgm:t>
    </dgm:pt>
    <dgm:pt modelId="{CA4C128F-A001-1442-9DED-50626A0127D9}" type="pres">
      <dgm:prSet presAssocID="{FA4FF643-8D47-CF46-973D-1880C87EFEA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0A25CB7D-8420-974F-9037-881E9FB88872}" type="presOf" srcId="{811D2670-71BE-6B4C-A5FF-549E87BA48C2}" destId="{AB2DCC80-264D-D647-9D87-A6BF46F8DD34}" srcOrd="0" destOrd="0" presId="urn:microsoft.com/office/officeart/2009/3/layout/HorizontalOrganizationChart#33"/>
    <dgm:cxn modelId="{F704DE29-0C00-D344-AA61-E06D48AC7B77}" srcId="{BFB892FF-1CE2-3745-8771-9504DC900A7D}" destId="{FA4FF643-8D47-CF46-973D-1880C87EFEA0}" srcOrd="0" destOrd="0" parTransId="{4CE83D9C-26CD-BE43-B983-F9F74FA4CCBD}" sibTransId="{E1C78F84-0286-414E-913A-8EF26530E864}"/>
    <dgm:cxn modelId="{AAFD4A1A-AE4A-AF47-9D3B-5EFD93C93591}" type="presOf" srcId="{012E1D3B-EF4E-BA4B-87C3-0269162148AB}" destId="{AD183807-94BC-8A4D-AD88-9EC426A1A131}" srcOrd="0" destOrd="0" presId="urn:microsoft.com/office/officeart/2009/3/layout/HorizontalOrganizationChart#33"/>
    <dgm:cxn modelId="{878164FB-E090-4E43-9EC3-30BBE3C2D573}" type="presOf" srcId="{FA4FF643-8D47-CF46-973D-1880C87EFEA0}" destId="{EDBC7EC4-82F4-624D-B783-9335CD2CA11F}" srcOrd="1" destOrd="0" presId="urn:microsoft.com/office/officeart/2009/3/layout/HorizontalOrganizationChart#33"/>
    <dgm:cxn modelId="{6F594C5C-D523-DE4E-A246-04ED19E237C3}" type="presOf" srcId="{DD8173FE-3916-FF43-A8E8-A5700B9CAD56}" destId="{07EBDFA1-4331-2F4A-8384-24E0726C726C}" srcOrd="1" destOrd="0" presId="urn:microsoft.com/office/officeart/2009/3/layout/HorizontalOrganizationChart#33"/>
    <dgm:cxn modelId="{553A44D0-CF3D-D94D-B237-6900BDABADB4}" srcId="{FA4FF643-8D47-CF46-973D-1880C87EFEA0}" destId="{EC504F34-D304-614D-B788-CBC0ECE59BBE}" srcOrd="1" destOrd="0" parTransId="{012E1D3B-EF4E-BA4B-87C3-0269162148AB}" sibTransId="{737CD32B-612F-8848-8956-0B5F551CD608}"/>
    <dgm:cxn modelId="{B83A73EC-D8CC-C94A-93E2-5DFD3331791E}" type="presOf" srcId="{DD8173FE-3916-FF43-A8E8-A5700B9CAD56}" destId="{0B9DC061-C05D-B14F-B923-AAA6722013F8}" srcOrd="0" destOrd="0" presId="urn:microsoft.com/office/officeart/2009/3/layout/HorizontalOrganizationChart#33"/>
    <dgm:cxn modelId="{08F33950-32F2-A547-BAB1-2FA5500065D0}" type="presOf" srcId="{BFB892FF-1CE2-3745-8771-9504DC900A7D}" destId="{1B81382A-A138-7A42-A76E-64E9328D1C74}" srcOrd="0" destOrd="0" presId="urn:microsoft.com/office/officeart/2009/3/layout/HorizontalOrganizationChart#33"/>
    <dgm:cxn modelId="{155BFE71-96D5-004D-9950-99E3F6542B50}" type="presOf" srcId="{FA4FF643-8D47-CF46-973D-1880C87EFEA0}" destId="{5E87F445-1A8E-7C41-A9E0-E0FBD9436286}" srcOrd="0" destOrd="0" presId="urn:microsoft.com/office/officeart/2009/3/layout/HorizontalOrganizationChart#33"/>
    <dgm:cxn modelId="{C3B8DCD1-F070-2643-93E7-C128DCB6ACE3}" type="presOf" srcId="{5D229345-B60D-FC43-852E-217B36C160B0}" destId="{93B58EEA-B845-F048-8B42-6790CBA9B256}" srcOrd="0" destOrd="0" presId="urn:microsoft.com/office/officeart/2009/3/layout/HorizontalOrganizationChart#33"/>
    <dgm:cxn modelId="{54609A92-A525-E747-8EDD-EC47337662D9}" type="presOf" srcId="{5D229345-B60D-FC43-852E-217B36C160B0}" destId="{296677CC-5D45-434E-B60C-9B4D966827C4}" srcOrd="1" destOrd="0" presId="urn:microsoft.com/office/officeart/2009/3/layout/HorizontalOrganizationChart#33"/>
    <dgm:cxn modelId="{3BCD5114-1452-404E-AFF4-D07C1F28B359}" srcId="{FA4FF643-8D47-CF46-973D-1880C87EFEA0}" destId="{5D229345-B60D-FC43-852E-217B36C160B0}" srcOrd="0" destOrd="0" parTransId="{811D2670-71BE-6B4C-A5FF-549E87BA48C2}" sibTransId="{EBA5CA4C-5E79-1545-A7CB-1D3DE87F52F0}"/>
    <dgm:cxn modelId="{09836807-2542-924B-BEA6-B6BBD5BFBED2}" srcId="{FA4FF643-8D47-CF46-973D-1880C87EFEA0}" destId="{DD8173FE-3916-FF43-A8E8-A5700B9CAD56}" srcOrd="2" destOrd="0" parTransId="{03C5EAD9-A074-0B45-950A-FB0E4EA91E27}" sibTransId="{DCE7DC10-549E-FC4C-A113-75CCD4DF8C20}"/>
    <dgm:cxn modelId="{A2C9183E-C02A-C745-8AD3-28F6A2EB08E3}" type="presOf" srcId="{EC504F34-D304-614D-B788-CBC0ECE59BBE}" destId="{B2DF7F83-D375-7845-9C9C-CA3BD895BA20}" srcOrd="0" destOrd="0" presId="urn:microsoft.com/office/officeart/2009/3/layout/HorizontalOrganizationChart#33"/>
    <dgm:cxn modelId="{64C314B8-B602-304C-ABC5-CBA8C0BB234E}" type="presOf" srcId="{EC504F34-D304-614D-B788-CBC0ECE59BBE}" destId="{2A254B3C-DA5A-8D48-8074-3C2EDF869500}" srcOrd="1" destOrd="0" presId="urn:microsoft.com/office/officeart/2009/3/layout/HorizontalOrganizationChart#33"/>
    <dgm:cxn modelId="{635919B6-DAB7-1B47-89FD-9BE3239F771D}" type="presOf" srcId="{03C5EAD9-A074-0B45-950A-FB0E4EA91E27}" destId="{80EF5686-7656-A84B-B8A2-630952BAD895}" srcOrd="0" destOrd="0" presId="urn:microsoft.com/office/officeart/2009/3/layout/HorizontalOrganizationChart#33"/>
    <dgm:cxn modelId="{B5CC4D2D-7775-6F46-BE13-4A2EE7729CA3}" type="presParOf" srcId="{1B81382A-A138-7A42-A76E-64E9328D1C74}" destId="{0F184F5B-AD9D-0A49-A0CA-D7F4F99BEB31}" srcOrd="0" destOrd="0" presId="urn:microsoft.com/office/officeart/2009/3/layout/HorizontalOrganizationChart#33"/>
    <dgm:cxn modelId="{59E90D1D-D83E-E941-803B-DF4D4CACBFDC}" type="presParOf" srcId="{0F184F5B-AD9D-0A49-A0CA-D7F4F99BEB31}" destId="{D611AED0-A9E1-A64A-A16C-29742B196088}" srcOrd="0" destOrd="0" presId="urn:microsoft.com/office/officeart/2009/3/layout/HorizontalOrganizationChart#33"/>
    <dgm:cxn modelId="{87007921-4827-9047-AC9F-BF0A9FB0FB4D}" type="presParOf" srcId="{D611AED0-A9E1-A64A-A16C-29742B196088}" destId="{5E87F445-1A8E-7C41-A9E0-E0FBD9436286}" srcOrd="0" destOrd="0" presId="urn:microsoft.com/office/officeart/2009/3/layout/HorizontalOrganizationChart#33"/>
    <dgm:cxn modelId="{6F52F684-F0DF-9D49-BF36-2098D0C1DFF0}" type="presParOf" srcId="{D611AED0-A9E1-A64A-A16C-29742B196088}" destId="{EDBC7EC4-82F4-624D-B783-9335CD2CA11F}" srcOrd="1" destOrd="0" presId="urn:microsoft.com/office/officeart/2009/3/layout/HorizontalOrganizationChart#33"/>
    <dgm:cxn modelId="{2086EF12-E9E0-2943-B08E-383AFCEAE8CA}" type="presParOf" srcId="{0F184F5B-AD9D-0A49-A0CA-D7F4F99BEB31}" destId="{C24B62F8-9BB3-AA48-A640-BE40733AF3B1}" srcOrd="1" destOrd="0" presId="urn:microsoft.com/office/officeart/2009/3/layout/HorizontalOrganizationChart#33"/>
    <dgm:cxn modelId="{9ED59082-EED5-434E-8518-6BF4AFB0E96A}" type="presParOf" srcId="{C24B62F8-9BB3-AA48-A640-BE40733AF3B1}" destId="{AB2DCC80-264D-D647-9D87-A6BF46F8DD34}" srcOrd="0" destOrd="0" presId="urn:microsoft.com/office/officeart/2009/3/layout/HorizontalOrganizationChart#33"/>
    <dgm:cxn modelId="{1C6E87C5-6E0B-C341-AB55-1A0B2E1DEF0A}" type="presParOf" srcId="{C24B62F8-9BB3-AA48-A640-BE40733AF3B1}" destId="{5D55C7CF-CD1B-1746-85EF-DE4D3FABAF9C}" srcOrd="1" destOrd="0" presId="urn:microsoft.com/office/officeart/2009/3/layout/HorizontalOrganizationChart#33"/>
    <dgm:cxn modelId="{8B45C90C-D596-7646-867E-D25E8B57A835}" type="presParOf" srcId="{5D55C7CF-CD1B-1746-85EF-DE4D3FABAF9C}" destId="{E36924D5-0A39-DF45-BC98-915D1ADB5158}" srcOrd="0" destOrd="0" presId="urn:microsoft.com/office/officeart/2009/3/layout/HorizontalOrganizationChart#33"/>
    <dgm:cxn modelId="{31E37CCE-16B2-E34B-BCFC-01D5015A9406}" type="presParOf" srcId="{E36924D5-0A39-DF45-BC98-915D1ADB5158}" destId="{93B58EEA-B845-F048-8B42-6790CBA9B256}" srcOrd="0" destOrd="0" presId="urn:microsoft.com/office/officeart/2009/3/layout/HorizontalOrganizationChart#33"/>
    <dgm:cxn modelId="{B0160935-FF8B-3541-A795-CB402381A48F}" type="presParOf" srcId="{E36924D5-0A39-DF45-BC98-915D1ADB5158}" destId="{296677CC-5D45-434E-B60C-9B4D966827C4}" srcOrd="1" destOrd="0" presId="urn:microsoft.com/office/officeart/2009/3/layout/HorizontalOrganizationChart#33"/>
    <dgm:cxn modelId="{B9DABC86-6FD1-E446-88E0-EA1BF5440B13}" type="presParOf" srcId="{5D55C7CF-CD1B-1746-85EF-DE4D3FABAF9C}" destId="{9DD9CD5E-AB9C-B440-AA33-1C68383436D7}" srcOrd="1" destOrd="0" presId="urn:microsoft.com/office/officeart/2009/3/layout/HorizontalOrganizationChart#33"/>
    <dgm:cxn modelId="{45A2C459-9A12-F540-B074-75EA29474FF5}" type="presParOf" srcId="{5D55C7CF-CD1B-1746-85EF-DE4D3FABAF9C}" destId="{FA5CDFBD-AE64-7243-9BE6-8E58B59EEA28}" srcOrd="2" destOrd="0" presId="urn:microsoft.com/office/officeart/2009/3/layout/HorizontalOrganizationChart#33"/>
    <dgm:cxn modelId="{A5EEFAC8-B4A2-8E40-A433-044613E4449F}" type="presParOf" srcId="{C24B62F8-9BB3-AA48-A640-BE40733AF3B1}" destId="{AD183807-94BC-8A4D-AD88-9EC426A1A131}" srcOrd="2" destOrd="0" presId="urn:microsoft.com/office/officeart/2009/3/layout/HorizontalOrganizationChart#33"/>
    <dgm:cxn modelId="{92C8ED75-8A20-364C-B9AF-BA56A473CD39}" type="presParOf" srcId="{C24B62F8-9BB3-AA48-A640-BE40733AF3B1}" destId="{39CBA05F-2E5E-0A45-8BDD-A7C809675DF4}" srcOrd="3" destOrd="0" presId="urn:microsoft.com/office/officeart/2009/3/layout/HorizontalOrganizationChart#33"/>
    <dgm:cxn modelId="{2436D367-58A0-C74D-A1F3-93CEAA74A0BE}" type="presParOf" srcId="{39CBA05F-2E5E-0A45-8BDD-A7C809675DF4}" destId="{19523FE1-A7E0-E64D-B5F6-FB7EFC0B01B9}" srcOrd="0" destOrd="0" presId="urn:microsoft.com/office/officeart/2009/3/layout/HorizontalOrganizationChart#33"/>
    <dgm:cxn modelId="{3FD9873C-9100-0E4D-B4F1-1F98C17CDA5B}" type="presParOf" srcId="{19523FE1-A7E0-E64D-B5F6-FB7EFC0B01B9}" destId="{B2DF7F83-D375-7845-9C9C-CA3BD895BA20}" srcOrd="0" destOrd="0" presId="urn:microsoft.com/office/officeart/2009/3/layout/HorizontalOrganizationChart#33"/>
    <dgm:cxn modelId="{11867B1A-D50C-D146-93C7-53145F62FF4C}" type="presParOf" srcId="{19523FE1-A7E0-E64D-B5F6-FB7EFC0B01B9}" destId="{2A254B3C-DA5A-8D48-8074-3C2EDF869500}" srcOrd="1" destOrd="0" presId="urn:microsoft.com/office/officeart/2009/3/layout/HorizontalOrganizationChart#33"/>
    <dgm:cxn modelId="{BF46ED83-CECE-1F4C-890E-8541E6C91709}" type="presParOf" srcId="{39CBA05F-2E5E-0A45-8BDD-A7C809675DF4}" destId="{09A7AF97-A5E1-2749-A049-4FD76AB359E8}" srcOrd="1" destOrd="0" presId="urn:microsoft.com/office/officeart/2009/3/layout/HorizontalOrganizationChart#33"/>
    <dgm:cxn modelId="{DF834AD3-7CE0-7C4E-BBD0-94700143C30B}" type="presParOf" srcId="{39CBA05F-2E5E-0A45-8BDD-A7C809675DF4}" destId="{BB3F1F56-65D4-CC49-9730-B6A1DFA46ED8}" srcOrd="2" destOrd="0" presId="urn:microsoft.com/office/officeart/2009/3/layout/HorizontalOrganizationChart#33"/>
    <dgm:cxn modelId="{2562DBA7-CCBF-674D-98DE-ACF0B25377BC}" type="presParOf" srcId="{C24B62F8-9BB3-AA48-A640-BE40733AF3B1}" destId="{80EF5686-7656-A84B-B8A2-630952BAD895}" srcOrd="4" destOrd="0" presId="urn:microsoft.com/office/officeart/2009/3/layout/HorizontalOrganizationChart#33"/>
    <dgm:cxn modelId="{D36C197A-A8A8-EC49-9C08-A64395B1AB6A}" type="presParOf" srcId="{C24B62F8-9BB3-AA48-A640-BE40733AF3B1}" destId="{538819A1-85D1-2240-992B-585B773CD997}" srcOrd="5" destOrd="0" presId="urn:microsoft.com/office/officeart/2009/3/layout/HorizontalOrganizationChart#33"/>
    <dgm:cxn modelId="{8A96FD5B-F6E7-8A46-9CA5-D7B6B3FAE976}" type="presParOf" srcId="{538819A1-85D1-2240-992B-585B773CD997}" destId="{6251935F-DF3A-7345-BEC6-7C3B75D6249C}" srcOrd="0" destOrd="0" presId="urn:microsoft.com/office/officeart/2009/3/layout/HorizontalOrganizationChart#33"/>
    <dgm:cxn modelId="{30798FF7-CFE7-2142-872F-F3272F89CA1D}" type="presParOf" srcId="{6251935F-DF3A-7345-BEC6-7C3B75D6249C}" destId="{0B9DC061-C05D-B14F-B923-AAA6722013F8}" srcOrd="0" destOrd="0" presId="urn:microsoft.com/office/officeart/2009/3/layout/HorizontalOrganizationChart#33"/>
    <dgm:cxn modelId="{662EBE6F-0DD9-914A-9AF4-F147843C7C5F}" type="presParOf" srcId="{6251935F-DF3A-7345-BEC6-7C3B75D6249C}" destId="{07EBDFA1-4331-2F4A-8384-24E0726C726C}" srcOrd="1" destOrd="0" presId="urn:microsoft.com/office/officeart/2009/3/layout/HorizontalOrganizationChart#33"/>
    <dgm:cxn modelId="{8D377144-22B0-B940-A51B-51F937C57C10}" type="presParOf" srcId="{538819A1-85D1-2240-992B-585B773CD997}" destId="{3156E635-AE54-E54F-A7D1-C38DCC14144A}" srcOrd="1" destOrd="0" presId="urn:microsoft.com/office/officeart/2009/3/layout/HorizontalOrganizationChart#33"/>
    <dgm:cxn modelId="{3DE965AC-9884-A841-8F47-84F4CDCF3498}" type="presParOf" srcId="{538819A1-85D1-2240-992B-585B773CD997}" destId="{75F3B14E-9604-A843-B664-DA784B5BD076}" srcOrd="2" destOrd="0" presId="urn:microsoft.com/office/officeart/2009/3/layout/HorizontalOrganizationChart#33"/>
    <dgm:cxn modelId="{AB0D4515-7123-B24D-A923-078BE3FDE702}" type="presParOf" srcId="{0F184F5B-AD9D-0A49-A0CA-D7F4F99BEB31}" destId="{CA4C128F-A001-1442-9DED-50626A0127D9}" srcOrd="2" destOrd="0" presId="urn:microsoft.com/office/officeart/2009/3/layout/HorizontalOrganizationChart#3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FB22BD-F620-414C-BE78-A31615D66BB1}" type="doc">
      <dgm:prSet loTypeId="urn:microsoft.com/office/officeart/2009/3/layout/HorizontalOrganizationChart#35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0E99AC4A-6F0E-9A49-9456-16B4CC1AF766}">
      <dgm:prSet custT="1"/>
      <dgm:spPr/>
      <dgm:t>
        <a:bodyPr/>
        <a:lstStyle/>
        <a:p>
          <a:pPr rtl="0"/>
          <a:r>
            <a:rPr lang="zh-CN" altLang="en-US" sz="28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  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66A362B-99D6-0848-B069-CD6F8631D6BA}" type="parTrans" cxnId="{E5CE48F7-F88A-2844-A45A-FDA37D3200CA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8B7AA94-ACE1-B548-BB35-12711D7FA40D}" type="sibTrans" cxnId="{E5CE48F7-F88A-2844-A45A-FDA37D3200CA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A0884D-C12E-4D4C-949B-467815532861}">
      <dgm:prSet custT="1"/>
      <dgm:spPr/>
      <dgm:t>
        <a:bodyPr/>
        <a:lstStyle/>
        <a:p>
          <a:pPr rtl="0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文艺复兴和人文主义 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6F86BD5-45C2-E14B-BBA8-ADAAFEDC663B}" type="parTrans" cxnId="{A2D44130-2D56-D340-BEF4-BEAFFF3D81E6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A2891CA-2E59-9D46-ADE3-ABACFADAF628}" type="sibTrans" cxnId="{A2D44130-2D56-D340-BEF4-BEAFFF3D81E6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7C7107D-381F-BF43-9871-69FBF80916DC}">
      <dgm:prSet custT="1"/>
      <dgm:spPr/>
      <dgm:t>
        <a:bodyPr/>
        <a:lstStyle/>
        <a:p>
          <a:pPr rtl="0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人文主义文学在欧洲的发展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92E4482-1250-1745-8202-A116AE4C1CD4}" type="parTrans" cxnId="{81FFAFF4-21B8-F54F-AF32-D214B366FD30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139B350-D797-A047-A663-60C8525B7992}" type="sibTrans" cxnId="{81FFAFF4-21B8-F54F-AF32-D214B366FD30}">
      <dgm:prSet/>
      <dgm:spPr/>
      <dgm:t>
        <a:bodyPr/>
        <a:lstStyle/>
        <a:p>
          <a:endParaRPr lang="zh-CN" altLang="en-US" sz="24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A196B0E-0A7A-2446-9CD3-7F35D733D6F2}" type="pres">
      <dgm:prSet presAssocID="{A3FB22BD-F620-414C-BE78-A31615D66B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8AB6454-C7FA-FD4A-954C-BB87641AB899}" type="pres">
      <dgm:prSet presAssocID="{0E99AC4A-6F0E-9A49-9456-16B4CC1AF766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F84DB86-A427-D848-BAC8-3F5DD5005864}" type="pres">
      <dgm:prSet presAssocID="{0E99AC4A-6F0E-9A49-9456-16B4CC1AF766}" presName="rootComposite1" presStyleCnt="0"/>
      <dgm:spPr/>
      <dgm:t>
        <a:bodyPr/>
        <a:lstStyle/>
        <a:p>
          <a:endParaRPr lang="zh-CN" altLang="en-US"/>
        </a:p>
      </dgm:t>
    </dgm:pt>
    <dgm:pt modelId="{8DFD2903-6937-774A-8837-2AE7705D6D93}" type="pres">
      <dgm:prSet presAssocID="{0E99AC4A-6F0E-9A49-9456-16B4CC1AF76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149F13-95FB-EC47-9D52-C79810105D9A}" type="pres">
      <dgm:prSet presAssocID="{0E99AC4A-6F0E-9A49-9456-16B4CC1AF76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FAA89D2-D927-8D43-8865-13ABB4C59436}" type="pres">
      <dgm:prSet presAssocID="{0E99AC4A-6F0E-9A49-9456-16B4CC1AF766}" presName="hierChild2" presStyleCnt="0"/>
      <dgm:spPr/>
      <dgm:t>
        <a:bodyPr/>
        <a:lstStyle/>
        <a:p>
          <a:endParaRPr lang="zh-CN" altLang="en-US"/>
        </a:p>
      </dgm:t>
    </dgm:pt>
    <dgm:pt modelId="{19C19E5A-375A-F84B-889B-75D5BBC44A31}" type="pres">
      <dgm:prSet presAssocID="{F6F86BD5-45C2-E14B-BBA8-ADAAFEDC663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A8A8C39-0BE2-A948-ACF4-D7D6203F80EE}" type="pres">
      <dgm:prSet presAssocID="{FCA0884D-C12E-4D4C-949B-46781553286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BFF06A4-FEC9-3E49-AE00-8898919FC02E}" type="pres">
      <dgm:prSet presAssocID="{FCA0884D-C12E-4D4C-949B-467815532861}" presName="rootComposite" presStyleCnt="0"/>
      <dgm:spPr/>
      <dgm:t>
        <a:bodyPr/>
        <a:lstStyle/>
        <a:p>
          <a:endParaRPr lang="zh-CN" altLang="en-US"/>
        </a:p>
      </dgm:t>
    </dgm:pt>
    <dgm:pt modelId="{169229CE-A2CB-C246-888B-BFBF0ACC5751}" type="pres">
      <dgm:prSet presAssocID="{FCA0884D-C12E-4D4C-949B-46781553286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2A0163-676F-B446-A518-AF0BB5A34E7B}" type="pres">
      <dgm:prSet presAssocID="{FCA0884D-C12E-4D4C-949B-46781553286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E31B8152-4AA1-BC4A-95DA-7A04F119E0DA}" type="pres">
      <dgm:prSet presAssocID="{FCA0884D-C12E-4D4C-949B-467815532861}" presName="hierChild4" presStyleCnt="0"/>
      <dgm:spPr/>
      <dgm:t>
        <a:bodyPr/>
        <a:lstStyle/>
        <a:p>
          <a:endParaRPr lang="zh-CN" altLang="en-US"/>
        </a:p>
      </dgm:t>
    </dgm:pt>
    <dgm:pt modelId="{83880FB9-1CDB-2641-8978-0BE6B4CEB4C1}" type="pres">
      <dgm:prSet presAssocID="{FCA0884D-C12E-4D4C-949B-467815532861}" presName="hierChild5" presStyleCnt="0"/>
      <dgm:spPr/>
      <dgm:t>
        <a:bodyPr/>
        <a:lstStyle/>
        <a:p>
          <a:endParaRPr lang="zh-CN" altLang="en-US"/>
        </a:p>
      </dgm:t>
    </dgm:pt>
    <dgm:pt modelId="{26238094-5FC3-E448-A307-8198C7333B92}" type="pres">
      <dgm:prSet presAssocID="{192E4482-1250-1745-8202-A116AE4C1CD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A98E314C-F8AC-D945-821D-581FA9E8FC85}" type="pres">
      <dgm:prSet presAssocID="{37C7107D-381F-BF43-9871-69FBF80916D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DA3F34A-0999-CA4B-9FB1-24D3E6694955}" type="pres">
      <dgm:prSet presAssocID="{37C7107D-381F-BF43-9871-69FBF80916DC}" presName="rootComposite" presStyleCnt="0"/>
      <dgm:spPr/>
      <dgm:t>
        <a:bodyPr/>
        <a:lstStyle/>
        <a:p>
          <a:endParaRPr lang="zh-CN" altLang="en-US"/>
        </a:p>
      </dgm:t>
    </dgm:pt>
    <dgm:pt modelId="{4F26B761-F42C-2149-A0A5-1881524F6878}" type="pres">
      <dgm:prSet presAssocID="{37C7107D-381F-BF43-9871-69FBF80916D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F10208-4F02-4841-A7AB-4E4AC74E5843}" type="pres">
      <dgm:prSet presAssocID="{37C7107D-381F-BF43-9871-69FBF80916DC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A2934ED-8160-8E47-A634-835D5AC1ABEC}" type="pres">
      <dgm:prSet presAssocID="{37C7107D-381F-BF43-9871-69FBF80916DC}" presName="hierChild4" presStyleCnt="0"/>
      <dgm:spPr/>
      <dgm:t>
        <a:bodyPr/>
        <a:lstStyle/>
        <a:p>
          <a:endParaRPr lang="zh-CN" altLang="en-US"/>
        </a:p>
      </dgm:t>
    </dgm:pt>
    <dgm:pt modelId="{8596F5E8-BD65-D94D-9C2C-CC3840D6AFCE}" type="pres">
      <dgm:prSet presAssocID="{37C7107D-381F-BF43-9871-69FBF80916DC}" presName="hierChild5" presStyleCnt="0"/>
      <dgm:spPr/>
      <dgm:t>
        <a:bodyPr/>
        <a:lstStyle/>
        <a:p>
          <a:endParaRPr lang="zh-CN" altLang="en-US"/>
        </a:p>
      </dgm:t>
    </dgm:pt>
    <dgm:pt modelId="{D9C3F35F-D184-7540-BFD3-AB45352391EC}" type="pres">
      <dgm:prSet presAssocID="{0E99AC4A-6F0E-9A49-9456-16B4CC1AF766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DD6E9E60-6996-D443-8E57-D4A45B584DE8}" type="presOf" srcId="{0E99AC4A-6F0E-9A49-9456-16B4CC1AF766}" destId="{9A149F13-95FB-EC47-9D52-C79810105D9A}" srcOrd="1" destOrd="0" presId="urn:microsoft.com/office/officeart/2009/3/layout/HorizontalOrganizationChart#35"/>
    <dgm:cxn modelId="{81FFAFF4-21B8-F54F-AF32-D214B366FD30}" srcId="{0E99AC4A-6F0E-9A49-9456-16B4CC1AF766}" destId="{37C7107D-381F-BF43-9871-69FBF80916DC}" srcOrd="1" destOrd="0" parTransId="{192E4482-1250-1745-8202-A116AE4C1CD4}" sibTransId="{9139B350-D797-A047-A663-60C8525B7992}"/>
    <dgm:cxn modelId="{54CEA10F-1269-8A40-A065-DC51B13FFE0D}" type="presOf" srcId="{FCA0884D-C12E-4D4C-949B-467815532861}" destId="{8E2A0163-676F-B446-A518-AF0BB5A34E7B}" srcOrd="1" destOrd="0" presId="urn:microsoft.com/office/officeart/2009/3/layout/HorizontalOrganizationChart#35"/>
    <dgm:cxn modelId="{D033637F-FC32-034C-8D27-BB652079951C}" type="presOf" srcId="{192E4482-1250-1745-8202-A116AE4C1CD4}" destId="{26238094-5FC3-E448-A307-8198C7333B92}" srcOrd="0" destOrd="0" presId="urn:microsoft.com/office/officeart/2009/3/layout/HorizontalOrganizationChart#35"/>
    <dgm:cxn modelId="{B7BE58D8-12A3-1340-BF08-1BA3E3842C1E}" type="presOf" srcId="{37C7107D-381F-BF43-9871-69FBF80916DC}" destId="{DEF10208-4F02-4841-A7AB-4E4AC74E5843}" srcOrd="1" destOrd="0" presId="urn:microsoft.com/office/officeart/2009/3/layout/HorizontalOrganizationChart#35"/>
    <dgm:cxn modelId="{A2D44130-2D56-D340-BEF4-BEAFFF3D81E6}" srcId="{0E99AC4A-6F0E-9A49-9456-16B4CC1AF766}" destId="{FCA0884D-C12E-4D4C-949B-467815532861}" srcOrd="0" destOrd="0" parTransId="{F6F86BD5-45C2-E14B-BBA8-ADAAFEDC663B}" sibTransId="{BA2891CA-2E59-9D46-ADE3-ABACFADAF628}"/>
    <dgm:cxn modelId="{FB3FACC3-B260-7E4F-BDF1-A5E46D3CC752}" type="presOf" srcId="{F6F86BD5-45C2-E14B-BBA8-ADAAFEDC663B}" destId="{19C19E5A-375A-F84B-889B-75D5BBC44A31}" srcOrd="0" destOrd="0" presId="urn:microsoft.com/office/officeart/2009/3/layout/HorizontalOrganizationChart#35"/>
    <dgm:cxn modelId="{F3691A68-4D5B-3742-AE48-7F0780F6CB5F}" type="presOf" srcId="{A3FB22BD-F620-414C-BE78-A31615D66BB1}" destId="{1A196B0E-0A7A-2446-9CD3-7F35D733D6F2}" srcOrd="0" destOrd="0" presId="urn:microsoft.com/office/officeart/2009/3/layout/HorizontalOrganizationChart#35"/>
    <dgm:cxn modelId="{19CDE909-9BE9-414C-A244-68BB4B32AA6C}" type="presOf" srcId="{37C7107D-381F-BF43-9871-69FBF80916DC}" destId="{4F26B761-F42C-2149-A0A5-1881524F6878}" srcOrd="0" destOrd="0" presId="urn:microsoft.com/office/officeart/2009/3/layout/HorizontalOrganizationChart#35"/>
    <dgm:cxn modelId="{0A5157E2-76AB-3D4A-93D1-28301A952CFB}" type="presOf" srcId="{FCA0884D-C12E-4D4C-949B-467815532861}" destId="{169229CE-A2CB-C246-888B-BFBF0ACC5751}" srcOrd="0" destOrd="0" presId="urn:microsoft.com/office/officeart/2009/3/layout/HorizontalOrganizationChart#35"/>
    <dgm:cxn modelId="{E5CE48F7-F88A-2844-A45A-FDA37D3200CA}" srcId="{A3FB22BD-F620-414C-BE78-A31615D66BB1}" destId="{0E99AC4A-6F0E-9A49-9456-16B4CC1AF766}" srcOrd="0" destOrd="0" parTransId="{966A362B-99D6-0848-B069-CD6F8631D6BA}" sibTransId="{E8B7AA94-ACE1-B548-BB35-12711D7FA40D}"/>
    <dgm:cxn modelId="{FF9099DD-D58F-5E4E-866E-5479A7D83055}" type="presOf" srcId="{0E99AC4A-6F0E-9A49-9456-16B4CC1AF766}" destId="{8DFD2903-6937-774A-8837-2AE7705D6D93}" srcOrd="0" destOrd="0" presId="urn:microsoft.com/office/officeart/2009/3/layout/HorizontalOrganizationChart#35"/>
    <dgm:cxn modelId="{2EC3B2DD-8B67-E646-8FD5-F84C2E0E13F7}" type="presParOf" srcId="{1A196B0E-0A7A-2446-9CD3-7F35D733D6F2}" destId="{98AB6454-C7FA-FD4A-954C-BB87641AB899}" srcOrd="0" destOrd="0" presId="urn:microsoft.com/office/officeart/2009/3/layout/HorizontalOrganizationChart#35"/>
    <dgm:cxn modelId="{8500EB4E-9F08-424F-8CE3-D63E30A65017}" type="presParOf" srcId="{98AB6454-C7FA-FD4A-954C-BB87641AB899}" destId="{3F84DB86-A427-D848-BAC8-3F5DD5005864}" srcOrd="0" destOrd="0" presId="urn:microsoft.com/office/officeart/2009/3/layout/HorizontalOrganizationChart#35"/>
    <dgm:cxn modelId="{E994F816-C96F-5140-8997-DDD7B1142710}" type="presParOf" srcId="{3F84DB86-A427-D848-BAC8-3F5DD5005864}" destId="{8DFD2903-6937-774A-8837-2AE7705D6D93}" srcOrd="0" destOrd="0" presId="urn:microsoft.com/office/officeart/2009/3/layout/HorizontalOrganizationChart#35"/>
    <dgm:cxn modelId="{B454B89B-D789-7E4D-9C0F-9451779AB07E}" type="presParOf" srcId="{3F84DB86-A427-D848-BAC8-3F5DD5005864}" destId="{9A149F13-95FB-EC47-9D52-C79810105D9A}" srcOrd="1" destOrd="0" presId="urn:microsoft.com/office/officeart/2009/3/layout/HorizontalOrganizationChart#35"/>
    <dgm:cxn modelId="{8EEC4BBE-3F1E-E54D-A81B-1C4AE7FDEC94}" type="presParOf" srcId="{98AB6454-C7FA-FD4A-954C-BB87641AB899}" destId="{8FAA89D2-D927-8D43-8865-13ABB4C59436}" srcOrd="1" destOrd="0" presId="urn:microsoft.com/office/officeart/2009/3/layout/HorizontalOrganizationChart#35"/>
    <dgm:cxn modelId="{207C34EE-AD2A-6148-8F00-65BBA35CAE1A}" type="presParOf" srcId="{8FAA89D2-D927-8D43-8865-13ABB4C59436}" destId="{19C19E5A-375A-F84B-889B-75D5BBC44A31}" srcOrd="0" destOrd="0" presId="urn:microsoft.com/office/officeart/2009/3/layout/HorizontalOrganizationChart#35"/>
    <dgm:cxn modelId="{71DB03A9-0EA2-E246-9441-6BE043774DF1}" type="presParOf" srcId="{8FAA89D2-D927-8D43-8865-13ABB4C59436}" destId="{2A8A8C39-0BE2-A948-ACF4-D7D6203F80EE}" srcOrd="1" destOrd="0" presId="urn:microsoft.com/office/officeart/2009/3/layout/HorizontalOrganizationChart#35"/>
    <dgm:cxn modelId="{A3C3412A-6812-7E4E-A7C9-67DEB0DE68FA}" type="presParOf" srcId="{2A8A8C39-0BE2-A948-ACF4-D7D6203F80EE}" destId="{4BFF06A4-FEC9-3E49-AE00-8898919FC02E}" srcOrd="0" destOrd="0" presId="urn:microsoft.com/office/officeart/2009/3/layout/HorizontalOrganizationChart#35"/>
    <dgm:cxn modelId="{F4C933A0-FE18-AC40-8953-FD0E9EDA5824}" type="presParOf" srcId="{4BFF06A4-FEC9-3E49-AE00-8898919FC02E}" destId="{169229CE-A2CB-C246-888B-BFBF0ACC5751}" srcOrd="0" destOrd="0" presId="urn:microsoft.com/office/officeart/2009/3/layout/HorizontalOrganizationChart#35"/>
    <dgm:cxn modelId="{41D0477C-6B05-4441-8150-BD370DD84191}" type="presParOf" srcId="{4BFF06A4-FEC9-3E49-AE00-8898919FC02E}" destId="{8E2A0163-676F-B446-A518-AF0BB5A34E7B}" srcOrd="1" destOrd="0" presId="urn:microsoft.com/office/officeart/2009/3/layout/HorizontalOrganizationChart#35"/>
    <dgm:cxn modelId="{737F168C-CCFE-8B4E-8550-46207416BAF9}" type="presParOf" srcId="{2A8A8C39-0BE2-A948-ACF4-D7D6203F80EE}" destId="{E31B8152-4AA1-BC4A-95DA-7A04F119E0DA}" srcOrd="1" destOrd="0" presId="urn:microsoft.com/office/officeart/2009/3/layout/HorizontalOrganizationChart#35"/>
    <dgm:cxn modelId="{786F029C-F5C2-4044-AF0B-FF5F71362B95}" type="presParOf" srcId="{2A8A8C39-0BE2-A948-ACF4-D7D6203F80EE}" destId="{83880FB9-1CDB-2641-8978-0BE6B4CEB4C1}" srcOrd="2" destOrd="0" presId="urn:microsoft.com/office/officeart/2009/3/layout/HorizontalOrganizationChart#35"/>
    <dgm:cxn modelId="{137200A4-B162-314C-841F-8F333C2CDE6E}" type="presParOf" srcId="{8FAA89D2-D927-8D43-8865-13ABB4C59436}" destId="{26238094-5FC3-E448-A307-8198C7333B92}" srcOrd="2" destOrd="0" presId="urn:microsoft.com/office/officeart/2009/3/layout/HorizontalOrganizationChart#35"/>
    <dgm:cxn modelId="{5F521FB2-B9AA-2F4A-9D27-82B93223A7E4}" type="presParOf" srcId="{8FAA89D2-D927-8D43-8865-13ABB4C59436}" destId="{A98E314C-F8AC-D945-821D-581FA9E8FC85}" srcOrd="3" destOrd="0" presId="urn:microsoft.com/office/officeart/2009/3/layout/HorizontalOrganizationChart#35"/>
    <dgm:cxn modelId="{823A8DE4-1631-9241-8511-B4D9B35B3D4C}" type="presParOf" srcId="{A98E314C-F8AC-D945-821D-581FA9E8FC85}" destId="{6DA3F34A-0999-CA4B-9FB1-24D3E6694955}" srcOrd="0" destOrd="0" presId="urn:microsoft.com/office/officeart/2009/3/layout/HorizontalOrganizationChart#35"/>
    <dgm:cxn modelId="{B87FB29C-5A4B-2342-BEA6-3A75AA96B4A5}" type="presParOf" srcId="{6DA3F34A-0999-CA4B-9FB1-24D3E6694955}" destId="{4F26B761-F42C-2149-A0A5-1881524F6878}" srcOrd="0" destOrd="0" presId="urn:microsoft.com/office/officeart/2009/3/layout/HorizontalOrganizationChart#35"/>
    <dgm:cxn modelId="{A0375AF6-3C46-2041-A887-387F59CF6444}" type="presParOf" srcId="{6DA3F34A-0999-CA4B-9FB1-24D3E6694955}" destId="{DEF10208-4F02-4841-A7AB-4E4AC74E5843}" srcOrd="1" destOrd="0" presId="urn:microsoft.com/office/officeart/2009/3/layout/HorizontalOrganizationChart#35"/>
    <dgm:cxn modelId="{A445548D-D112-A84C-8012-22CB1C3169B8}" type="presParOf" srcId="{A98E314C-F8AC-D945-821D-581FA9E8FC85}" destId="{FA2934ED-8160-8E47-A634-835D5AC1ABEC}" srcOrd="1" destOrd="0" presId="urn:microsoft.com/office/officeart/2009/3/layout/HorizontalOrganizationChart#35"/>
    <dgm:cxn modelId="{32774E3F-397C-A743-BF05-F5891B48AC01}" type="presParOf" srcId="{A98E314C-F8AC-D945-821D-581FA9E8FC85}" destId="{8596F5E8-BD65-D94D-9C2C-CC3840D6AFCE}" srcOrd="2" destOrd="0" presId="urn:microsoft.com/office/officeart/2009/3/layout/HorizontalOrganizationChart#35"/>
    <dgm:cxn modelId="{A88CF1A8-7DF7-CF49-B531-5B534B95CBC1}" type="presParOf" srcId="{98AB6454-C7FA-FD4A-954C-BB87641AB899}" destId="{D9C3F35F-D184-7540-BFD3-AB45352391EC}" srcOrd="2" destOrd="0" presId="urn:microsoft.com/office/officeart/2009/3/layout/HorizontalOrganizationChart#3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FB22BD-F620-414C-BE78-A31615D66BB1}" type="doc">
      <dgm:prSet loTypeId="urn:microsoft.com/office/officeart/2009/3/layout/HorizontalOrganizationChart#45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0E99AC4A-6F0E-9A49-9456-16B4CC1AF766}">
      <dgm:prSet custT="1"/>
      <dgm:spPr/>
      <dgm:t>
        <a:bodyPr/>
        <a:lstStyle/>
        <a:p>
          <a:pPr rtl="0"/>
          <a:r>
            <a:rPr lang="zh-CN" altLang="en-US" sz="2400" b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 </a:t>
          </a:r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66A362B-99D6-0848-B069-CD6F8631D6BA}" type="parTrans" cxnId="{E5CE48F7-F88A-2844-A45A-FDA37D3200CA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8B7AA94-ACE1-B548-BB35-12711D7FA40D}" type="sibTrans" cxnId="{E5CE48F7-F88A-2844-A45A-FDA37D3200CA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A0884D-C12E-4D4C-949B-467815532861}">
      <dgm:prSet custT="1"/>
      <dgm:spPr/>
      <dgm:t>
        <a:bodyPr/>
        <a:lstStyle/>
        <a:p>
          <a:pPr rtl="0"/>
          <a:r>
            <a:rPr lang="zh-CN" altLang="en-US" sz="24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文艺复兴和人文主义 </a:t>
          </a:r>
          <a:endParaRPr lang="zh-CN" altLang="en-US" sz="2400" b="1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6F86BD5-45C2-E14B-BBA8-ADAAFEDC663B}" type="parTrans" cxnId="{A2D44130-2D56-D340-BEF4-BEAFFF3D81E6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A2891CA-2E59-9D46-ADE3-ABACFADAF628}" type="sibTrans" cxnId="{A2D44130-2D56-D340-BEF4-BEAFFF3D81E6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7C7107D-381F-BF43-9871-69FBF80916DC}">
      <dgm:prSet custT="1"/>
      <dgm:spPr/>
      <dgm:t>
        <a:bodyPr/>
        <a:lstStyle/>
        <a:p>
          <a:pPr rtl="0"/>
          <a:r>
            <a:rPr lang="zh-CN" altLang="en-US" sz="24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人文主义文学在欧洲的发展</a:t>
          </a:r>
          <a:endParaRPr lang="zh-CN" altLang="en-US" sz="2400" b="1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92E4482-1250-1745-8202-A116AE4C1CD4}" type="parTrans" cxnId="{81FFAFF4-21B8-F54F-AF32-D214B366FD30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139B350-D797-A047-A663-60C8525B7992}" type="sibTrans" cxnId="{81FFAFF4-21B8-F54F-AF32-D214B366FD30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A196B0E-0A7A-2446-9CD3-7F35D733D6F2}" type="pres">
      <dgm:prSet presAssocID="{A3FB22BD-F620-414C-BE78-A31615D66B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8AB6454-C7FA-FD4A-954C-BB87641AB899}" type="pres">
      <dgm:prSet presAssocID="{0E99AC4A-6F0E-9A49-9456-16B4CC1AF766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F84DB86-A427-D848-BAC8-3F5DD5005864}" type="pres">
      <dgm:prSet presAssocID="{0E99AC4A-6F0E-9A49-9456-16B4CC1AF766}" presName="rootComposite1" presStyleCnt="0"/>
      <dgm:spPr/>
      <dgm:t>
        <a:bodyPr/>
        <a:lstStyle/>
        <a:p>
          <a:endParaRPr lang="zh-CN" altLang="en-US"/>
        </a:p>
      </dgm:t>
    </dgm:pt>
    <dgm:pt modelId="{8DFD2903-6937-774A-8837-2AE7705D6D93}" type="pres">
      <dgm:prSet presAssocID="{0E99AC4A-6F0E-9A49-9456-16B4CC1AF76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149F13-95FB-EC47-9D52-C79810105D9A}" type="pres">
      <dgm:prSet presAssocID="{0E99AC4A-6F0E-9A49-9456-16B4CC1AF76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FAA89D2-D927-8D43-8865-13ABB4C59436}" type="pres">
      <dgm:prSet presAssocID="{0E99AC4A-6F0E-9A49-9456-16B4CC1AF766}" presName="hierChild2" presStyleCnt="0"/>
      <dgm:spPr/>
      <dgm:t>
        <a:bodyPr/>
        <a:lstStyle/>
        <a:p>
          <a:endParaRPr lang="zh-CN" altLang="en-US"/>
        </a:p>
      </dgm:t>
    </dgm:pt>
    <dgm:pt modelId="{19C19E5A-375A-F84B-889B-75D5BBC44A31}" type="pres">
      <dgm:prSet presAssocID="{F6F86BD5-45C2-E14B-BBA8-ADAAFEDC663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A8A8C39-0BE2-A948-ACF4-D7D6203F80EE}" type="pres">
      <dgm:prSet presAssocID="{FCA0884D-C12E-4D4C-949B-46781553286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BFF06A4-FEC9-3E49-AE00-8898919FC02E}" type="pres">
      <dgm:prSet presAssocID="{FCA0884D-C12E-4D4C-949B-467815532861}" presName="rootComposite" presStyleCnt="0"/>
      <dgm:spPr/>
      <dgm:t>
        <a:bodyPr/>
        <a:lstStyle/>
        <a:p>
          <a:endParaRPr lang="zh-CN" altLang="en-US"/>
        </a:p>
      </dgm:t>
    </dgm:pt>
    <dgm:pt modelId="{169229CE-A2CB-C246-888B-BFBF0ACC5751}" type="pres">
      <dgm:prSet presAssocID="{FCA0884D-C12E-4D4C-949B-46781553286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2A0163-676F-B446-A518-AF0BB5A34E7B}" type="pres">
      <dgm:prSet presAssocID="{FCA0884D-C12E-4D4C-949B-46781553286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E31B8152-4AA1-BC4A-95DA-7A04F119E0DA}" type="pres">
      <dgm:prSet presAssocID="{FCA0884D-C12E-4D4C-949B-467815532861}" presName="hierChild4" presStyleCnt="0"/>
      <dgm:spPr/>
      <dgm:t>
        <a:bodyPr/>
        <a:lstStyle/>
        <a:p>
          <a:endParaRPr lang="zh-CN" altLang="en-US"/>
        </a:p>
      </dgm:t>
    </dgm:pt>
    <dgm:pt modelId="{83880FB9-1CDB-2641-8978-0BE6B4CEB4C1}" type="pres">
      <dgm:prSet presAssocID="{FCA0884D-C12E-4D4C-949B-467815532861}" presName="hierChild5" presStyleCnt="0"/>
      <dgm:spPr/>
      <dgm:t>
        <a:bodyPr/>
        <a:lstStyle/>
        <a:p>
          <a:endParaRPr lang="zh-CN" altLang="en-US"/>
        </a:p>
      </dgm:t>
    </dgm:pt>
    <dgm:pt modelId="{26238094-5FC3-E448-A307-8198C7333B92}" type="pres">
      <dgm:prSet presAssocID="{192E4482-1250-1745-8202-A116AE4C1CD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A98E314C-F8AC-D945-821D-581FA9E8FC85}" type="pres">
      <dgm:prSet presAssocID="{37C7107D-381F-BF43-9871-69FBF80916D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DA3F34A-0999-CA4B-9FB1-24D3E6694955}" type="pres">
      <dgm:prSet presAssocID="{37C7107D-381F-BF43-9871-69FBF80916DC}" presName="rootComposite" presStyleCnt="0"/>
      <dgm:spPr/>
      <dgm:t>
        <a:bodyPr/>
        <a:lstStyle/>
        <a:p>
          <a:endParaRPr lang="zh-CN" altLang="en-US"/>
        </a:p>
      </dgm:t>
    </dgm:pt>
    <dgm:pt modelId="{4F26B761-F42C-2149-A0A5-1881524F6878}" type="pres">
      <dgm:prSet presAssocID="{37C7107D-381F-BF43-9871-69FBF80916D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F10208-4F02-4841-A7AB-4E4AC74E5843}" type="pres">
      <dgm:prSet presAssocID="{37C7107D-381F-BF43-9871-69FBF80916DC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A2934ED-8160-8E47-A634-835D5AC1ABEC}" type="pres">
      <dgm:prSet presAssocID="{37C7107D-381F-BF43-9871-69FBF80916DC}" presName="hierChild4" presStyleCnt="0"/>
      <dgm:spPr/>
      <dgm:t>
        <a:bodyPr/>
        <a:lstStyle/>
        <a:p>
          <a:endParaRPr lang="zh-CN" altLang="en-US"/>
        </a:p>
      </dgm:t>
    </dgm:pt>
    <dgm:pt modelId="{8596F5E8-BD65-D94D-9C2C-CC3840D6AFCE}" type="pres">
      <dgm:prSet presAssocID="{37C7107D-381F-BF43-9871-69FBF80916DC}" presName="hierChild5" presStyleCnt="0"/>
      <dgm:spPr/>
      <dgm:t>
        <a:bodyPr/>
        <a:lstStyle/>
        <a:p>
          <a:endParaRPr lang="zh-CN" altLang="en-US"/>
        </a:p>
      </dgm:t>
    </dgm:pt>
    <dgm:pt modelId="{D9C3F35F-D184-7540-BFD3-AB45352391EC}" type="pres">
      <dgm:prSet presAssocID="{0E99AC4A-6F0E-9A49-9456-16B4CC1AF766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8E817D5-7FBA-7143-9511-E67EA17AF519}" type="presOf" srcId="{FCA0884D-C12E-4D4C-949B-467815532861}" destId="{169229CE-A2CB-C246-888B-BFBF0ACC5751}" srcOrd="0" destOrd="0" presId="urn:microsoft.com/office/officeart/2009/3/layout/HorizontalOrganizationChart#45"/>
    <dgm:cxn modelId="{81FFAFF4-21B8-F54F-AF32-D214B366FD30}" srcId="{0E99AC4A-6F0E-9A49-9456-16B4CC1AF766}" destId="{37C7107D-381F-BF43-9871-69FBF80916DC}" srcOrd="1" destOrd="0" parTransId="{192E4482-1250-1745-8202-A116AE4C1CD4}" sibTransId="{9139B350-D797-A047-A663-60C8525B7992}"/>
    <dgm:cxn modelId="{56E9FF96-F430-C644-B043-B0B772777EE2}" type="presOf" srcId="{A3FB22BD-F620-414C-BE78-A31615D66BB1}" destId="{1A196B0E-0A7A-2446-9CD3-7F35D733D6F2}" srcOrd="0" destOrd="0" presId="urn:microsoft.com/office/officeart/2009/3/layout/HorizontalOrganizationChart#45"/>
    <dgm:cxn modelId="{1A182547-5C59-D34C-8948-9A55A78AC275}" type="presOf" srcId="{FCA0884D-C12E-4D4C-949B-467815532861}" destId="{8E2A0163-676F-B446-A518-AF0BB5A34E7B}" srcOrd="1" destOrd="0" presId="urn:microsoft.com/office/officeart/2009/3/layout/HorizontalOrganizationChart#45"/>
    <dgm:cxn modelId="{C4E58DB2-C8F8-5643-BF79-194179FC5AC0}" type="presOf" srcId="{37C7107D-381F-BF43-9871-69FBF80916DC}" destId="{DEF10208-4F02-4841-A7AB-4E4AC74E5843}" srcOrd="1" destOrd="0" presId="urn:microsoft.com/office/officeart/2009/3/layout/HorizontalOrganizationChart#45"/>
    <dgm:cxn modelId="{656A2DEB-20CE-0246-A48C-4D2DDD8BB3D6}" type="presOf" srcId="{F6F86BD5-45C2-E14B-BBA8-ADAAFEDC663B}" destId="{19C19E5A-375A-F84B-889B-75D5BBC44A31}" srcOrd="0" destOrd="0" presId="urn:microsoft.com/office/officeart/2009/3/layout/HorizontalOrganizationChart#45"/>
    <dgm:cxn modelId="{ECAF41B8-FC32-3748-9FB3-CF9BF2C919E3}" type="presOf" srcId="{37C7107D-381F-BF43-9871-69FBF80916DC}" destId="{4F26B761-F42C-2149-A0A5-1881524F6878}" srcOrd="0" destOrd="0" presId="urn:microsoft.com/office/officeart/2009/3/layout/HorizontalOrganizationChart#45"/>
    <dgm:cxn modelId="{22CCF1B4-3F34-9A4E-A3BF-B278EB8BE674}" type="presOf" srcId="{0E99AC4A-6F0E-9A49-9456-16B4CC1AF766}" destId="{8DFD2903-6937-774A-8837-2AE7705D6D93}" srcOrd="0" destOrd="0" presId="urn:microsoft.com/office/officeart/2009/3/layout/HorizontalOrganizationChart#45"/>
    <dgm:cxn modelId="{A2D44130-2D56-D340-BEF4-BEAFFF3D81E6}" srcId="{0E99AC4A-6F0E-9A49-9456-16B4CC1AF766}" destId="{FCA0884D-C12E-4D4C-949B-467815532861}" srcOrd="0" destOrd="0" parTransId="{F6F86BD5-45C2-E14B-BBA8-ADAAFEDC663B}" sibTransId="{BA2891CA-2E59-9D46-ADE3-ABACFADAF628}"/>
    <dgm:cxn modelId="{0563EE43-3ACC-DC4C-8CCD-DE2E9B269854}" type="presOf" srcId="{0E99AC4A-6F0E-9A49-9456-16B4CC1AF766}" destId="{9A149F13-95FB-EC47-9D52-C79810105D9A}" srcOrd="1" destOrd="0" presId="urn:microsoft.com/office/officeart/2009/3/layout/HorizontalOrganizationChart#45"/>
    <dgm:cxn modelId="{60FFB819-BD77-0348-B4F4-A06DF1AD770A}" type="presOf" srcId="{192E4482-1250-1745-8202-A116AE4C1CD4}" destId="{26238094-5FC3-E448-A307-8198C7333B92}" srcOrd="0" destOrd="0" presId="urn:microsoft.com/office/officeart/2009/3/layout/HorizontalOrganizationChart#45"/>
    <dgm:cxn modelId="{E5CE48F7-F88A-2844-A45A-FDA37D3200CA}" srcId="{A3FB22BD-F620-414C-BE78-A31615D66BB1}" destId="{0E99AC4A-6F0E-9A49-9456-16B4CC1AF766}" srcOrd="0" destOrd="0" parTransId="{966A362B-99D6-0848-B069-CD6F8631D6BA}" sibTransId="{E8B7AA94-ACE1-B548-BB35-12711D7FA40D}"/>
    <dgm:cxn modelId="{F5D64A29-9E41-E648-90F8-555E84BA60D9}" type="presParOf" srcId="{1A196B0E-0A7A-2446-9CD3-7F35D733D6F2}" destId="{98AB6454-C7FA-FD4A-954C-BB87641AB899}" srcOrd="0" destOrd="0" presId="urn:microsoft.com/office/officeart/2009/3/layout/HorizontalOrganizationChart#45"/>
    <dgm:cxn modelId="{E53E1A2D-A454-5E4C-8539-FBABDF8FD028}" type="presParOf" srcId="{98AB6454-C7FA-FD4A-954C-BB87641AB899}" destId="{3F84DB86-A427-D848-BAC8-3F5DD5005864}" srcOrd="0" destOrd="0" presId="urn:microsoft.com/office/officeart/2009/3/layout/HorizontalOrganizationChart#45"/>
    <dgm:cxn modelId="{3C54E06D-4062-3F49-B70B-A1EA09591B7E}" type="presParOf" srcId="{3F84DB86-A427-D848-BAC8-3F5DD5005864}" destId="{8DFD2903-6937-774A-8837-2AE7705D6D93}" srcOrd="0" destOrd="0" presId="urn:microsoft.com/office/officeart/2009/3/layout/HorizontalOrganizationChart#45"/>
    <dgm:cxn modelId="{2C44FCF3-B2E9-CF4E-8218-4FFEAE554CD8}" type="presParOf" srcId="{3F84DB86-A427-D848-BAC8-3F5DD5005864}" destId="{9A149F13-95FB-EC47-9D52-C79810105D9A}" srcOrd="1" destOrd="0" presId="urn:microsoft.com/office/officeart/2009/3/layout/HorizontalOrganizationChart#45"/>
    <dgm:cxn modelId="{81736FC8-EB36-4240-9342-B7AB84AD3E2E}" type="presParOf" srcId="{98AB6454-C7FA-FD4A-954C-BB87641AB899}" destId="{8FAA89D2-D927-8D43-8865-13ABB4C59436}" srcOrd="1" destOrd="0" presId="urn:microsoft.com/office/officeart/2009/3/layout/HorizontalOrganizationChart#45"/>
    <dgm:cxn modelId="{9334125F-813C-C642-8B34-632306AC9568}" type="presParOf" srcId="{8FAA89D2-D927-8D43-8865-13ABB4C59436}" destId="{19C19E5A-375A-F84B-889B-75D5BBC44A31}" srcOrd="0" destOrd="0" presId="urn:microsoft.com/office/officeart/2009/3/layout/HorizontalOrganizationChart#45"/>
    <dgm:cxn modelId="{5E334800-F919-1F4B-859D-2A2F3FEF164E}" type="presParOf" srcId="{8FAA89D2-D927-8D43-8865-13ABB4C59436}" destId="{2A8A8C39-0BE2-A948-ACF4-D7D6203F80EE}" srcOrd="1" destOrd="0" presId="urn:microsoft.com/office/officeart/2009/3/layout/HorizontalOrganizationChart#45"/>
    <dgm:cxn modelId="{4877523C-E2DF-084F-B270-671974E63AB3}" type="presParOf" srcId="{2A8A8C39-0BE2-A948-ACF4-D7D6203F80EE}" destId="{4BFF06A4-FEC9-3E49-AE00-8898919FC02E}" srcOrd="0" destOrd="0" presId="urn:microsoft.com/office/officeart/2009/3/layout/HorizontalOrganizationChart#45"/>
    <dgm:cxn modelId="{4428FBFD-E472-6C43-8DED-3D948DE3473B}" type="presParOf" srcId="{4BFF06A4-FEC9-3E49-AE00-8898919FC02E}" destId="{169229CE-A2CB-C246-888B-BFBF0ACC5751}" srcOrd="0" destOrd="0" presId="urn:microsoft.com/office/officeart/2009/3/layout/HorizontalOrganizationChart#45"/>
    <dgm:cxn modelId="{6C1DF5E5-2D45-CC40-9717-91007493D0CB}" type="presParOf" srcId="{4BFF06A4-FEC9-3E49-AE00-8898919FC02E}" destId="{8E2A0163-676F-B446-A518-AF0BB5A34E7B}" srcOrd="1" destOrd="0" presId="urn:microsoft.com/office/officeart/2009/3/layout/HorizontalOrganizationChart#45"/>
    <dgm:cxn modelId="{B237746B-D88D-3347-AD63-289BC7F6FE6B}" type="presParOf" srcId="{2A8A8C39-0BE2-A948-ACF4-D7D6203F80EE}" destId="{E31B8152-4AA1-BC4A-95DA-7A04F119E0DA}" srcOrd="1" destOrd="0" presId="urn:microsoft.com/office/officeart/2009/3/layout/HorizontalOrganizationChart#45"/>
    <dgm:cxn modelId="{433CBA51-4210-1547-8195-8B1FD369D80C}" type="presParOf" srcId="{2A8A8C39-0BE2-A948-ACF4-D7D6203F80EE}" destId="{83880FB9-1CDB-2641-8978-0BE6B4CEB4C1}" srcOrd="2" destOrd="0" presId="urn:microsoft.com/office/officeart/2009/3/layout/HorizontalOrganizationChart#45"/>
    <dgm:cxn modelId="{5301EFDC-61F8-A647-A6AD-3374C8D341C3}" type="presParOf" srcId="{8FAA89D2-D927-8D43-8865-13ABB4C59436}" destId="{26238094-5FC3-E448-A307-8198C7333B92}" srcOrd="2" destOrd="0" presId="urn:microsoft.com/office/officeart/2009/3/layout/HorizontalOrganizationChart#45"/>
    <dgm:cxn modelId="{70E3F865-7736-744F-BEBD-D877993A0E38}" type="presParOf" srcId="{8FAA89D2-D927-8D43-8865-13ABB4C59436}" destId="{A98E314C-F8AC-D945-821D-581FA9E8FC85}" srcOrd="3" destOrd="0" presId="urn:microsoft.com/office/officeart/2009/3/layout/HorizontalOrganizationChart#45"/>
    <dgm:cxn modelId="{1EAA8280-9008-A64D-ABD3-144B147BC3FB}" type="presParOf" srcId="{A98E314C-F8AC-D945-821D-581FA9E8FC85}" destId="{6DA3F34A-0999-CA4B-9FB1-24D3E6694955}" srcOrd="0" destOrd="0" presId="urn:microsoft.com/office/officeart/2009/3/layout/HorizontalOrganizationChart#45"/>
    <dgm:cxn modelId="{06EC9FED-D1D4-ED4F-A141-1682456B9228}" type="presParOf" srcId="{6DA3F34A-0999-CA4B-9FB1-24D3E6694955}" destId="{4F26B761-F42C-2149-A0A5-1881524F6878}" srcOrd="0" destOrd="0" presId="urn:microsoft.com/office/officeart/2009/3/layout/HorizontalOrganizationChart#45"/>
    <dgm:cxn modelId="{1E61395F-1DFB-F244-8DEC-0612BCC20377}" type="presParOf" srcId="{6DA3F34A-0999-CA4B-9FB1-24D3E6694955}" destId="{DEF10208-4F02-4841-A7AB-4E4AC74E5843}" srcOrd="1" destOrd="0" presId="urn:microsoft.com/office/officeart/2009/3/layout/HorizontalOrganizationChart#45"/>
    <dgm:cxn modelId="{16E0CA31-1CB6-FB42-857E-E54BC4B7C93E}" type="presParOf" srcId="{A98E314C-F8AC-D945-821D-581FA9E8FC85}" destId="{FA2934ED-8160-8E47-A634-835D5AC1ABEC}" srcOrd="1" destOrd="0" presId="urn:microsoft.com/office/officeart/2009/3/layout/HorizontalOrganizationChart#45"/>
    <dgm:cxn modelId="{1972D420-B922-9D4F-B3B4-B63854FA16CA}" type="presParOf" srcId="{A98E314C-F8AC-D945-821D-581FA9E8FC85}" destId="{8596F5E8-BD65-D94D-9C2C-CC3840D6AFCE}" srcOrd="2" destOrd="0" presId="urn:microsoft.com/office/officeart/2009/3/layout/HorizontalOrganizationChart#45"/>
    <dgm:cxn modelId="{3E24AD31-EA0D-1347-8AE4-FF5A095148F5}" type="presParOf" srcId="{98AB6454-C7FA-FD4A-954C-BB87641AB899}" destId="{D9C3F35F-D184-7540-BFD3-AB45352391EC}" srcOrd="2" destOrd="0" presId="urn:microsoft.com/office/officeart/2009/3/layout/HorizontalOrganizationChart#4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3DA5A-8D0B-6B4A-95C2-4378F8213BFC}">
      <dsp:nvSpPr>
        <dsp:cNvPr id="0" name=""/>
        <dsp:cNvSpPr/>
      </dsp:nvSpPr>
      <dsp:spPr>
        <a:xfrm>
          <a:off x="4214368" y="1165840"/>
          <a:ext cx="633744" cy="681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6872" y="0"/>
              </a:lnTo>
              <a:lnTo>
                <a:pt x="316872" y="681275"/>
              </a:lnTo>
              <a:lnTo>
                <a:pt x="633744" y="68127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18E3C-E123-3A41-8B28-0CA076205EDC}">
      <dsp:nvSpPr>
        <dsp:cNvPr id="0" name=""/>
        <dsp:cNvSpPr/>
      </dsp:nvSpPr>
      <dsp:spPr>
        <a:xfrm>
          <a:off x="4214368" y="484564"/>
          <a:ext cx="633744" cy="681275"/>
        </a:xfrm>
        <a:custGeom>
          <a:avLst/>
          <a:gdLst/>
          <a:ahLst/>
          <a:cxnLst/>
          <a:rect l="0" t="0" r="0" b="0"/>
          <a:pathLst>
            <a:path>
              <a:moveTo>
                <a:pt x="0" y="681275"/>
              </a:moveTo>
              <a:lnTo>
                <a:pt x="316872" y="681275"/>
              </a:lnTo>
              <a:lnTo>
                <a:pt x="316872" y="0"/>
              </a:lnTo>
              <a:lnTo>
                <a:pt x="63374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B2063-2A46-4249-98B1-016B35E75527}">
      <dsp:nvSpPr>
        <dsp:cNvPr id="0" name=""/>
        <dsp:cNvSpPr/>
      </dsp:nvSpPr>
      <dsp:spPr>
        <a:xfrm>
          <a:off x="1760255" y="682609"/>
          <a:ext cx="2454112" cy="9664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24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760255" y="682609"/>
        <a:ext cx="2454112" cy="966460"/>
      </dsp:txXfrm>
    </dsp:sp>
    <dsp:sp modelId="{2A0F330D-A200-EA4A-A86E-629AE1C813E6}">
      <dsp:nvSpPr>
        <dsp:cNvPr id="0" name=""/>
        <dsp:cNvSpPr/>
      </dsp:nvSpPr>
      <dsp:spPr>
        <a:xfrm>
          <a:off x="4848112" y="1334"/>
          <a:ext cx="3168722" cy="96646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一、历史文化背景 </a:t>
          </a:r>
          <a:endParaRPr lang="zh-CN" altLang="en-US" sz="2400" kern="120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848112" y="1334"/>
        <a:ext cx="3168722" cy="966460"/>
      </dsp:txXfrm>
    </dsp:sp>
    <dsp:sp modelId="{04682D8B-2511-AA46-94F3-D6A84AFE37DE}">
      <dsp:nvSpPr>
        <dsp:cNvPr id="0" name=""/>
        <dsp:cNvSpPr/>
      </dsp:nvSpPr>
      <dsp:spPr>
        <a:xfrm>
          <a:off x="4848112" y="1363885"/>
          <a:ext cx="3168722" cy="9664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二、中古文学概况 </a:t>
          </a:r>
          <a:endParaRPr lang="zh-CN" altLang="en-US" sz="24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848112" y="1363885"/>
        <a:ext cx="3168722" cy="966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80C1C-6544-D940-8C00-B91E2A37B56D}">
      <dsp:nvSpPr>
        <dsp:cNvPr id="0" name=""/>
        <dsp:cNvSpPr/>
      </dsp:nvSpPr>
      <dsp:spPr>
        <a:xfrm>
          <a:off x="4643515" y="1116124"/>
          <a:ext cx="606512" cy="652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3256" y="0"/>
              </a:lnTo>
              <a:lnTo>
                <a:pt x="303256" y="652001"/>
              </a:lnTo>
              <a:lnTo>
                <a:pt x="606512" y="65200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F5B3F-B725-4843-8F24-DDEEA1477C19}">
      <dsp:nvSpPr>
        <dsp:cNvPr id="0" name=""/>
        <dsp:cNvSpPr/>
      </dsp:nvSpPr>
      <dsp:spPr>
        <a:xfrm>
          <a:off x="4643515" y="464122"/>
          <a:ext cx="606512" cy="652001"/>
        </a:xfrm>
        <a:custGeom>
          <a:avLst/>
          <a:gdLst/>
          <a:ahLst/>
          <a:cxnLst/>
          <a:rect l="0" t="0" r="0" b="0"/>
          <a:pathLst>
            <a:path>
              <a:moveTo>
                <a:pt x="0" y="652001"/>
              </a:moveTo>
              <a:lnTo>
                <a:pt x="303256" y="652001"/>
              </a:lnTo>
              <a:lnTo>
                <a:pt x="303256" y="0"/>
              </a:lnTo>
              <a:lnTo>
                <a:pt x="606512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22949-4EC8-E946-AFD1-B05498590FE5}">
      <dsp:nvSpPr>
        <dsp:cNvPr id="0" name=""/>
        <dsp:cNvSpPr/>
      </dsp:nvSpPr>
      <dsp:spPr>
        <a:xfrm>
          <a:off x="718408" y="682113"/>
          <a:ext cx="3925107" cy="8680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dirty="0" smtClean="0">
              <a:latin typeface="Microsoft YaHei" charset="-122"/>
              <a:ea typeface="Microsoft YaHei" charset="-122"/>
              <a:cs typeface="Microsoft YaHei" charset="-122"/>
            </a:rPr>
            <a:t>第二章 西方中古文学 </a:t>
          </a:r>
          <a:endParaRPr lang="zh-CN" altLang="en-US" sz="2800" b="1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18408" y="682113"/>
        <a:ext cx="3925107" cy="868020"/>
      </dsp:txXfrm>
    </dsp:sp>
    <dsp:sp modelId="{2B3948CB-BCF9-4A4B-83A5-ADF6EE92C315}">
      <dsp:nvSpPr>
        <dsp:cNvPr id="0" name=""/>
        <dsp:cNvSpPr/>
      </dsp:nvSpPr>
      <dsp:spPr>
        <a:xfrm>
          <a:off x="5250028" y="1656"/>
          <a:ext cx="3032563" cy="92493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rPr>
            <a:t>第一节 概述 </a:t>
          </a:r>
          <a:endParaRPr lang="zh-CN" altLang="en-US" sz="2800" b="1" kern="1200">
            <a:solidFill>
              <a:schemeClr val="tx1">
                <a:lumMod val="85000"/>
                <a:lumOff val="15000"/>
              </a:schemeClr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250028" y="1656"/>
        <a:ext cx="3032563" cy="924931"/>
      </dsp:txXfrm>
    </dsp:sp>
    <dsp:sp modelId="{123870E4-6082-E046-9B33-1ED668885522}">
      <dsp:nvSpPr>
        <dsp:cNvPr id="0" name=""/>
        <dsp:cNvSpPr/>
      </dsp:nvSpPr>
      <dsp:spPr>
        <a:xfrm>
          <a:off x="5250028" y="1305659"/>
          <a:ext cx="3032563" cy="9249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smtClean="0">
              <a:latin typeface="Microsoft YaHei" charset="-122"/>
              <a:ea typeface="Microsoft YaHei" charset="-122"/>
              <a:cs typeface="Microsoft YaHei" charset="-122"/>
            </a:rPr>
            <a:t>第二节 但丁</a:t>
          </a:r>
          <a:endParaRPr lang="zh-CN" altLang="en-US" sz="2800" b="1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250028" y="1305659"/>
        <a:ext cx="3032563" cy="9249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80C1C-6544-D940-8C00-B91E2A37B56D}">
      <dsp:nvSpPr>
        <dsp:cNvPr id="0" name=""/>
        <dsp:cNvSpPr/>
      </dsp:nvSpPr>
      <dsp:spPr>
        <a:xfrm>
          <a:off x="4643515" y="1116124"/>
          <a:ext cx="606512" cy="652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3256" y="0"/>
              </a:lnTo>
              <a:lnTo>
                <a:pt x="303256" y="652001"/>
              </a:lnTo>
              <a:lnTo>
                <a:pt x="606512" y="65200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F5B3F-B725-4843-8F24-DDEEA1477C19}">
      <dsp:nvSpPr>
        <dsp:cNvPr id="0" name=""/>
        <dsp:cNvSpPr/>
      </dsp:nvSpPr>
      <dsp:spPr>
        <a:xfrm>
          <a:off x="4643515" y="464122"/>
          <a:ext cx="606512" cy="652001"/>
        </a:xfrm>
        <a:custGeom>
          <a:avLst/>
          <a:gdLst/>
          <a:ahLst/>
          <a:cxnLst/>
          <a:rect l="0" t="0" r="0" b="0"/>
          <a:pathLst>
            <a:path>
              <a:moveTo>
                <a:pt x="0" y="652001"/>
              </a:moveTo>
              <a:lnTo>
                <a:pt x="303256" y="652001"/>
              </a:lnTo>
              <a:lnTo>
                <a:pt x="303256" y="0"/>
              </a:lnTo>
              <a:lnTo>
                <a:pt x="606512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22949-4EC8-E946-AFD1-B05498590FE5}">
      <dsp:nvSpPr>
        <dsp:cNvPr id="0" name=""/>
        <dsp:cNvSpPr/>
      </dsp:nvSpPr>
      <dsp:spPr>
        <a:xfrm>
          <a:off x="718408" y="682113"/>
          <a:ext cx="3925107" cy="8680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dirty="0" smtClean="0"/>
            <a:t>第二</a:t>
          </a:r>
          <a:r>
            <a:rPr lang="zh-CN" altLang="en-US" sz="2800" b="0" i="0" kern="1200" smtClean="0"/>
            <a:t>章 西方中</a:t>
          </a:r>
          <a:r>
            <a:rPr lang="zh-CN" altLang="en-US" sz="2800" b="0" i="0" kern="1200" dirty="0" smtClean="0"/>
            <a:t>古文学 </a:t>
          </a:r>
          <a:endParaRPr lang="zh-CN" altLang="en-US" sz="2800" kern="1200" dirty="0"/>
        </a:p>
      </dsp:txBody>
      <dsp:txXfrm>
        <a:off x="718408" y="682113"/>
        <a:ext cx="3925107" cy="868020"/>
      </dsp:txXfrm>
    </dsp:sp>
    <dsp:sp modelId="{2B3948CB-BCF9-4A4B-83A5-ADF6EE92C315}">
      <dsp:nvSpPr>
        <dsp:cNvPr id="0" name=""/>
        <dsp:cNvSpPr/>
      </dsp:nvSpPr>
      <dsp:spPr>
        <a:xfrm>
          <a:off x="5250028" y="1656"/>
          <a:ext cx="3032563" cy="9249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smtClean="0"/>
            <a:t>第一节 概述 </a:t>
          </a:r>
          <a:endParaRPr lang="zh-CN" altLang="en-US" sz="2800" kern="1200"/>
        </a:p>
      </dsp:txBody>
      <dsp:txXfrm>
        <a:off x="5250028" y="1656"/>
        <a:ext cx="3032563" cy="924931"/>
      </dsp:txXfrm>
    </dsp:sp>
    <dsp:sp modelId="{123870E4-6082-E046-9B33-1ED668885522}">
      <dsp:nvSpPr>
        <dsp:cNvPr id="0" name=""/>
        <dsp:cNvSpPr/>
      </dsp:nvSpPr>
      <dsp:spPr>
        <a:xfrm>
          <a:off x="5250028" y="1305659"/>
          <a:ext cx="3032563" cy="924931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i="0" kern="1200" smtClean="0">
              <a:solidFill>
                <a:schemeClr val="bg1"/>
              </a:solidFill>
            </a:rPr>
            <a:t>第二节 但丁</a:t>
          </a:r>
          <a:endParaRPr lang="zh-CN" altLang="en-US" sz="2800" kern="1200">
            <a:solidFill>
              <a:schemeClr val="bg1"/>
            </a:solidFill>
          </a:endParaRPr>
        </a:p>
      </dsp:txBody>
      <dsp:txXfrm>
        <a:off x="5250028" y="1305659"/>
        <a:ext cx="3032563" cy="9249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F5686-7656-A84B-B8A2-630952BAD895}">
      <dsp:nvSpPr>
        <dsp:cNvPr id="0" name=""/>
        <dsp:cNvSpPr/>
      </dsp:nvSpPr>
      <dsp:spPr>
        <a:xfrm>
          <a:off x="5813484" y="2070795"/>
          <a:ext cx="710387" cy="1527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193" y="0"/>
              </a:lnTo>
              <a:lnTo>
                <a:pt x="355193" y="1527332"/>
              </a:lnTo>
              <a:lnTo>
                <a:pt x="710387" y="152733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83807-94BC-8A4D-AD88-9EC426A1A131}">
      <dsp:nvSpPr>
        <dsp:cNvPr id="0" name=""/>
        <dsp:cNvSpPr/>
      </dsp:nvSpPr>
      <dsp:spPr>
        <a:xfrm>
          <a:off x="5813484" y="2025075"/>
          <a:ext cx="710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038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DCC80-264D-D647-9D87-A6BF46F8DD34}">
      <dsp:nvSpPr>
        <dsp:cNvPr id="0" name=""/>
        <dsp:cNvSpPr/>
      </dsp:nvSpPr>
      <dsp:spPr>
        <a:xfrm>
          <a:off x="5813484" y="543463"/>
          <a:ext cx="710387" cy="1527332"/>
        </a:xfrm>
        <a:custGeom>
          <a:avLst/>
          <a:gdLst/>
          <a:ahLst/>
          <a:cxnLst/>
          <a:rect l="0" t="0" r="0" b="0"/>
          <a:pathLst>
            <a:path>
              <a:moveTo>
                <a:pt x="0" y="1527332"/>
              </a:moveTo>
              <a:lnTo>
                <a:pt x="355193" y="1527332"/>
              </a:lnTo>
              <a:lnTo>
                <a:pt x="355193" y="0"/>
              </a:lnTo>
              <a:lnTo>
                <a:pt x="71038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7F445-1A8E-7C41-A9E0-E0FBD9436286}">
      <dsp:nvSpPr>
        <dsp:cNvPr id="0" name=""/>
        <dsp:cNvSpPr/>
      </dsp:nvSpPr>
      <dsp:spPr>
        <a:xfrm>
          <a:off x="3001701" y="1529125"/>
          <a:ext cx="2811783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第三章 文艺复兴时期文学</a:t>
          </a:r>
          <a:endParaRPr lang="zh-CN" altLang="en-US" sz="2800" b="1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001701" y="1529125"/>
        <a:ext cx="2811783" cy="1083340"/>
      </dsp:txXfrm>
    </dsp:sp>
    <dsp:sp modelId="{93B58EEA-B845-F048-8B42-6790CBA9B256}">
      <dsp:nvSpPr>
        <dsp:cNvPr id="0" name=""/>
        <dsp:cNvSpPr/>
      </dsp:nvSpPr>
      <dsp:spPr>
        <a:xfrm>
          <a:off x="6523871" y="1792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</a:t>
          </a:r>
          <a:endParaRPr lang="zh-CN" altLang="en-US" sz="28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523871" y="1792"/>
        <a:ext cx="3551935" cy="1083340"/>
      </dsp:txXfrm>
    </dsp:sp>
    <dsp:sp modelId="{B2DF7F83-D375-7845-9C9C-CA3BD895BA20}">
      <dsp:nvSpPr>
        <dsp:cNvPr id="0" name=""/>
        <dsp:cNvSpPr/>
      </dsp:nvSpPr>
      <dsp:spPr>
        <a:xfrm>
          <a:off x="6523871" y="1529125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第二节 塞万提斯 </a:t>
          </a:r>
          <a:endParaRPr lang="zh-CN" altLang="en-US" sz="28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523871" y="1529125"/>
        <a:ext cx="3551935" cy="1083340"/>
      </dsp:txXfrm>
    </dsp:sp>
    <dsp:sp modelId="{0B9DC061-C05D-B14F-B923-AAA6722013F8}">
      <dsp:nvSpPr>
        <dsp:cNvPr id="0" name=""/>
        <dsp:cNvSpPr/>
      </dsp:nvSpPr>
      <dsp:spPr>
        <a:xfrm>
          <a:off x="6523871" y="3056457"/>
          <a:ext cx="3551935" cy="1083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第三节 莎士比亚</a:t>
          </a:r>
          <a:endParaRPr lang="zh-CN" altLang="en-US" sz="28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523871" y="3056457"/>
        <a:ext cx="3551935" cy="1083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38094-5FC3-E448-A307-8198C7333B92}">
      <dsp:nvSpPr>
        <dsp:cNvPr id="0" name=""/>
        <dsp:cNvSpPr/>
      </dsp:nvSpPr>
      <dsp:spPr>
        <a:xfrm>
          <a:off x="4048124" y="1467601"/>
          <a:ext cx="798007" cy="857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9003" y="0"/>
              </a:lnTo>
              <a:lnTo>
                <a:pt x="399003" y="857858"/>
              </a:lnTo>
              <a:lnTo>
                <a:pt x="798007" y="85785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19E5A-375A-F84B-889B-75D5BBC44A31}">
      <dsp:nvSpPr>
        <dsp:cNvPr id="0" name=""/>
        <dsp:cNvSpPr/>
      </dsp:nvSpPr>
      <dsp:spPr>
        <a:xfrm>
          <a:off x="4048124" y="609743"/>
          <a:ext cx="798007" cy="857858"/>
        </a:xfrm>
        <a:custGeom>
          <a:avLst/>
          <a:gdLst/>
          <a:ahLst/>
          <a:cxnLst/>
          <a:rect l="0" t="0" r="0" b="0"/>
          <a:pathLst>
            <a:path>
              <a:moveTo>
                <a:pt x="0" y="857858"/>
              </a:moveTo>
              <a:lnTo>
                <a:pt x="399003" y="857858"/>
              </a:lnTo>
              <a:lnTo>
                <a:pt x="399003" y="0"/>
              </a:lnTo>
              <a:lnTo>
                <a:pt x="79800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D2903-6937-774A-8837-2AE7705D6D93}">
      <dsp:nvSpPr>
        <dsp:cNvPr id="0" name=""/>
        <dsp:cNvSpPr/>
      </dsp:nvSpPr>
      <dsp:spPr>
        <a:xfrm>
          <a:off x="58086" y="859120"/>
          <a:ext cx="3990038" cy="1216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  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8086" y="859120"/>
        <a:ext cx="3990038" cy="1216961"/>
      </dsp:txXfrm>
    </dsp:sp>
    <dsp:sp modelId="{169229CE-A2CB-C246-888B-BFBF0ACC5751}">
      <dsp:nvSpPr>
        <dsp:cNvPr id="0" name=""/>
        <dsp:cNvSpPr/>
      </dsp:nvSpPr>
      <dsp:spPr>
        <a:xfrm>
          <a:off x="4846132" y="1262"/>
          <a:ext cx="3990038" cy="1216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文艺复兴和人文主义 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846132" y="1262"/>
        <a:ext cx="3990038" cy="1216961"/>
      </dsp:txXfrm>
    </dsp:sp>
    <dsp:sp modelId="{4F26B761-F42C-2149-A0A5-1881524F6878}">
      <dsp:nvSpPr>
        <dsp:cNvPr id="0" name=""/>
        <dsp:cNvSpPr/>
      </dsp:nvSpPr>
      <dsp:spPr>
        <a:xfrm>
          <a:off x="4846132" y="1716978"/>
          <a:ext cx="3990038" cy="1216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人文主义文学在欧洲的发展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846132" y="1716978"/>
        <a:ext cx="3990038" cy="12169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38094-5FC3-E448-A307-8198C7333B92}">
      <dsp:nvSpPr>
        <dsp:cNvPr id="0" name=""/>
        <dsp:cNvSpPr/>
      </dsp:nvSpPr>
      <dsp:spPr>
        <a:xfrm>
          <a:off x="3697934" y="1467601"/>
          <a:ext cx="738792" cy="794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9396" y="0"/>
              </a:lnTo>
              <a:lnTo>
                <a:pt x="369396" y="794201"/>
              </a:lnTo>
              <a:lnTo>
                <a:pt x="738792" y="7942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19E5A-375A-F84B-889B-75D5BBC44A31}">
      <dsp:nvSpPr>
        <dsp:cNvPr id="0" name=""/>
        <dsp:cNvSpPr/>
      </dsp:nvSpPr>
      <dsp:spPr>
        <a:xfrm>
          <a:off x="3697934" y="673399"/>
          <a:ext cx="738792" cy="794201"/>
        </a:xfrm>
        <a:custGeom>
          <a:avLst/>
          <a:gdLst/>
          <a:ahLst/>
          <a:cxnLst/>
          <a:rect l="0" t="0" r="0" b="0"/>
          <a:pathLst>
            <a:path>
              <a:moveTo>
                <a:pt x="0" y="794201"/>
              </a:moveTo>
              <a:lnTo>
                <a:pt x="369396" y="794201"/>
              </a:lnTo>
              <a:lnTo>
                <a:pt x="369396" y="0"/>
              </a:lnTo>
              <a:lnTo>
                <a:pt x="738792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D2903-6937-774A-8837-2AE7705D6D93}">
      <dsp:nvSpPr>
        <dsp:cNvPr id="0" name=""/>
        <dsp:cNvSpPr/>
      </dsp:nvSpPr>
      <dsp:spPr>
        <a:xfrm>
          <a:off x="3972" y="904272"/>
          <a:ext cx="3693962" cy="11266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第一节 概述  </a:t>
          </a:r>
          <a:endParaRPr lang="zh-CN" altLang="en-US" sz="2400" b="1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972" y="904272"/>
        <a:ext cx="3693962" cy="1126658"/>
      </dsp:txXfrm>
    </dsp:sp>
    <dsp:sp modelId="{169229CE-A2CB-C246-888B-BFBF0ACC5751}">
      <dsp:nvSpPr>
        <dsp:cNvPr id="0" name=""/>
        <dsp:cNvSpPr/>
      </dsp:nvSpPr>
      <dsp:spPr>
        <a:xfrm>
          <a:off x="4436727" y="110070"/>
          <a:ext cx="3693962" cy="11266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文艺复兴和人文主义 </a:t>
          </a:r>
          <a:endParaRPr lang="zh-CN" altLang="en-US" sz="2400" b="1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436727" y="110070"/>
        <a:ext cx="3693962" cy="1126658"/>
      </dsp:txXfrm>
    </dsp:sp>
    <dsp:sp modelId="{4F26B761-F42C-2149-A0A5-1881524F6878}">
      <dsp:nvSpPr>
        <dsp:cNvPr id="0" name=""/>
        <dsp:cNvSpPr/>
      </dsp:nvSpPr>
      <dsp:spPr>
        <a:xfrm>
          <a:off x="4436727" y="1698474"/>
          <a:ext cx="3693962" cy="11266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人文主义文学在欧洲的发展</a:t>
          </a:r>
          <a:endParaRPr lang="zh-CN" altLang="en-US" sz="2400" b="1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436727" y="1698474"/>
        <a:ext cx="3693962" cy="1126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C1D3B3-68EC-A24F-A630-F7859FC485F7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20/11/10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37B6419-48FC-A54C-9A3D-B63C0774CDB3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D7CD730-1682-1A4D-B5C1-8DE6DB514A95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20/11/10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9543BBE-88AB-AD46-B2DD-8AF0ADAF340D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1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55E033-BE50-4306-A274-7C9333946F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06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55E033-BE50-4306-A274-7C9333946F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62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/>
          </a:p>
        </p:txBody>
      </p:sp>
      <p:sp>
        <p:nvSpPr>
          <p:cNvPr id="10243" name="幻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x-none" altLang="en-US" sz="1200"/>
              <a:t>6</a:t>
            </a:fld>
            <a:endParaRPr lang="x-none" altLang="en-US" sz="1200"/>
          </a:p>
        </p:txBody>
      </p:sp>
    </p:spTree>
    <p:extLst>
      <p:ext uri="{BB962C8B-B14F-4D97-AF65-F5344CB8AC3E}">
        <p14:creationId xmlns:p14="http://schemas.microsoft.com/office/powerpoint/2010/main" val="952801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B55E033-BE50-4306-A274-7C9333946F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813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/>
          </a:p>
        </p:txBody>
      </p:sp>
      <p:sp>
        <p:nvSpPr>
          <p:cNvPr id="10243" name="幻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en-US" altLang="en-US" sz="1200"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977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05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例题 拷贝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CE45A35-D9A6-8E44-B46E-3F73E71E2E4F}" type="slidenum"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例题 拷贝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noProof="1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noProof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CE45A35-D9A6-8E44-B46E-3F73E71E2E4F}" type="slidenum"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72D93A-9FE6-4EDC-96C2-14D3EAA295D7}" type="datetimeFigureOut">
              <a:rPr lang="zh-CN" altLang="en-US" smtClean="0"/>
              <a:t>20/11/10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87C00E-3343-482F-80B6-47A05FBEBA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926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9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t>20/11/10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822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59963" y="5932488"/>
            <a:ext cx="2333625" cy="55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 userDrawn="1"/>
        </p:nvSpPr>
        <p:spPr>
          <a:xfrm>
            <a:off x="0" y="6457890"/>
            <a:ext cx="1265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上课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7:15-9:45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，中途禁止退出直播，坚持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分钟在线听课，精讲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发给老师私人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奖励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资料（能帮你短时考过那种）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859963" y="5932488"/>
            <a:ext cx="2333625" cy="55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 userDrawn="1"/>
        </p:nvSpPr>
        <p:spPr>
          <a:xfrm>
            <a:off x="-70485" y="6489700"/>
            <a:ext cx="123850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7:12-7:30</a:t>
            </a:r>
            <a:r>
              <a:rPr lang="zh-CN" altLang="en-US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主播</a:t>
            </a:r>
            <a:r>
              <a:rPr lang="en-US" alt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7:30-9:30</a:t>
            </a:r>
            <a:r>
              <a:rPr lang="zh-CN" altLang="en-US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正课</a:t>
            </a:r>
            <a:r>
              <a:rPr lang="en-US" alt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9:35-9:55</a:t>
            </a:r>
            <a:r>
              <a:rPr lang="zh-CN" altLang="en-US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小考 </a:t>
            </a:r>
            <a:r>
              <a:rPr 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不迟到不早退</a:t>
            </a:r>
            <a:r>
              <a:rPr 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不退出 认真出勤后明天拉进刷题群 </a:t>
            </a:r>
            <a:r>
              <a:rPr lang="zh-CN" altLang="en-US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加油</a:t>
            </a:r>
            <a:r>
              <a:rPr lang="zh-CN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完成今天的学习任务</a:t>
            </a:r>
            <a:endParaRPr lang="en-US" altLang="zh-CN" b="1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2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01033" y="1620609"/>
            <a:ext cx="7494905" cy="1861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外国文学史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360875" y="3698307"/>
            <a:ext cx="4175171" cy="1383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61616"/>
                </a:solidFill>
                <a:latin typeface="黑体" panose="02010609060101010101" charset="-122"/>
                <a:ea typeface="黑体" panose="02010609060101010101" charset="-122"/>
              </a:rPr>
              <a:t>   尚德机构  学术中心</a:t>
            </a:r>
            <a:endParaRPr lang="en-US" altLang="zh-CN" sz="2800" dirty="0">
              <a:solidFill>
                <a:srgbClr val="161616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61616"/>
                </a:solidFill>
                <a:latin typeface="黑体" panose="02010609060101010101" charset="-122"/>
                <a:ea typeface="黑体" panose="02010609060101010101" charset="-122"/>
              </a:rPr>
              <a:t>    主讲老师：李东洋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-99392"/>
            <a:ext cx="12259824" cy="69573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663" y="1004888"/>
            <a:ext cx="10744200" cy="50815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1"/>
          <p:cNvSpPr/>
          <p:nvPr/>
        </p:nvSpPr>
        <p:spPr>
          <a:xfrm>
            <a:off x="1127125" y="1052830"/>
            <a:ext cx="1029589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文艺复兴时期欧洲文学的主潮是（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A:封建文学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B:民间文学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C:人文主义文学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D:教会文学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1"/>
          <p:cNvSpPr/>
          <p:nvPr/>
        </p:nvSpPr>
        <p:spPr>
          <a:xfrm>
            <a:off x="1127125" y="1052830"/>
            <a:ext cx="1029589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文艺复兴时期欧洲文学的主潮是（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A:封建文学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B:民间文学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C:人文主义文学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D:教会文学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文本框 3"/>
          <p:cNvSpPr txBox="1"/>
          <p:nvPr/>
        </p:nvSpPr>
        <p:spPr>
          <a:xfrm>
            <a:off x="523875" y="284163"/>
            <a:ext cx="4346575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章  文艺复兴时期文学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007145924"/>
              </p:ext>
            </p:extLst>
          </p:nvPr>
        </p:nvGraphicFramePr>
        <p:xfrm>
          <a:off x="1234191" y="1846658"/>
          <a:ext cx="8134662" cy="2935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0" y="-4445"/>
            <a:ext cx="4975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</a:schemeClr>
                </a:solidFill>
              </a:rPr>
              <a:t>3.1.1一、文艺复兴和人文主义</a:t>
            </a:r>
          </a:p>
        </p:txBody>
      </p:sp>
    </p:spTree>
    <p:extLst>
      <p:ext uri="{BB962C8B-B14F-4D97-AF65-F5344CB8AC3E}">
        <p14:creationId xmlns:p14="http://schemas.microsoft.com/office/powerpoint/2010/main" val="93110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0447338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文艺复兴在欧洲各国的展开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历时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多年，人文主义文学、民间文学和封建文学。</a:t>
            </a: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文艺复兴在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（发源地）、英国、法国、西班牙等地展开。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130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4813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4445"/>
            <a:ext cx="4975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</a:schemeClr>
                </a:solidFill>
              </a:rPr>
              <a:t>3.1.1一、文艺复兴和人文主义</a:t>
            </a:r>
          </a:p>
        </p:txBody>
      </p:sp>
    </p:spTree>
    <p:extLst>
      <p:ext uri="{BB962C8B-B14F-4D97-AF65-F5344CB8AC3E}">
        <p14:creationId xmlns:p14="http://schemas.microsoft.com/office/powerpoint/2010/main" val="31742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0447338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意大利文学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意大利是文艺复兴的发源地；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代表作家：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但丁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神曲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彼特拉克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歌集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（爱人：</a:t>
            </a:r>
            <a:r>
              <a:rPr kumimoji="0" lang="zh-CN" altLang="en-US" sz="2400" b="0" i="0" u="sng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劳拉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</a:rPr>
              <a:t>）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人文主义之父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kumimoji="0" lang="en-US" altLang="zh-CN" sz="20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我像往常一样在悲思中写作，鸟儿的轻诉和树叶的微语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kumimoji="0" lang="en-US" altLang="zh-CN" sz="20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在我耳边缭绕，一条小河，傍依着两岸鲜花在和风细浪中畅怀欢笑……。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薄伽丘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十日谈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154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4915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4445"/>
            <a:ext cx="4975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</a:schemeClr>
                </a:solidFill>
              </a:rPr>
              <a:t>3.1.1一、文艺复兴和人文主义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50" y="2209800"/>
            <a:ext cx="3140075" cy="2438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04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1280775" cy="34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意大利文学</a:t>
            </a:r>
            <a:r>
              <a:rPr kumimoji="0" 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【选择</a:t>
            </a: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简答】</a:t>
            </a:r>
            <a:endParaRPr kumimoji="0" lang="en-US" altLang="zh-CN" sz="2400" b="1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薄伽丘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十日谈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框架结构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）以</a:t>
            </a:r>
            <a:r>
              <a:rPr kumimoji="0" lang="zh-CN" altLang="en-US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反对禁欲主义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为主要思想，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表现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反教会、教权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思想。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）热情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赞美人性，表达了</a:t>
            </a:r>
            <a:r>
              <a:rPr kumimoji="0" lang="zh-CN" altLang="en-US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崇尚爱情、肯定世俗生活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的思想，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宣扬个性解放。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）赞美商人、手工业者的聪明、勇敢，肯定了</a:t>
            </a:r>
            <a:r>
              <a:rPr kumimoji="0" lang="zh-CN" altLang="en-US" sz="2400" b="0" i="0" u="sng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新兴资产阶级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的生活态度。</a:t>
            </a:r>
          </a:p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178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5017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-4445"/>
            <a:ext cx="4975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1">
                    <a:lumMod val="75000"/>
                  </a:schemeClr>
                </a:solidFill>
              </a:rPr>
              <a:t>3.1.1一、文艺复兴和人文主义</a:t>
            </a:r>
          </a:p>
        </p:txBody>
      </p:sp>
    </p:spTree>
    <p:extLst>
      <p:ext uri="{BB962C8B-B14F-4D97-AF65-F5344CB8AC3E}">
        <p14:creationId xmlns:p14="http://schemas.microsoft.com/office/powerpoint/2010/main" val="165670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矩形 1"/>
          <p:cNvSpPr/>
          <p:nvPr/>
        </p:nvSpPr>
        <p:spPr>
          <a:xfrm>
            <a:off x="731520" y="968058"/>
            <a:ext cx="8783638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欧洲文艺复兴时期人文主义文学的发源地是（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西班牙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21447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矩形 1"/>
          <p:cNvSpPr/>
          <p:nvPr/>
        </p:nvSpPr>
        <p:spPr>
          <a:xfrm>
            <a:off x="731520" y="954723"/>
            <a:ext cx="8783638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欧洲文艺复兴时期人文主义文学的发源地是（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西班牙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5196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矩形 1"/>
          <p:cNvSpPr/>
          <p:nvPr/>
        </p:nvSpPr>
        <p:spPr>
          <a:xfrm>
            <a:off x="1073150" y="782638"/>
            <a:ext cx="8783638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薄伽丘的小说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十日谈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采用的结构形式是（ ）</a:t>
            </a:r>
            <a:b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拱形结构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单线结构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双线结构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框形结构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778211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矩形 1"/>
          <p:cNvSpPr/>
          <p:nvPr/>
        </p:nvSpPr>
        <p:spPr>
          <a:xfrm>
            <a:off x="1073150" y="782955"/>
            <a:ext cx="1090168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薄伽丘的小说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十日谈</a:t>
            </a: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采用的结构形式是（ ）</a:t>
            </a:r>
            <a:b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拱形结构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单线结构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双线结构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框形结构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每天讲故事，环环相扣，讲了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天共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个故事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4904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文本框 3"/>
          <p:cNvSpPr txBox="1"/>
          <p:nvPr/>
        </p:nvSpPr>
        <p:spPr>
          <a:xfrm>
            <a:off x="1590675" y="58578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071436" y="2249448"/>
          <a:ext cx="9777091" cy="2331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0" y="0"/>
            <a:ext cx="4446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2.0（西方文学）中古文学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87"/>
            <a:ext cx="12192000" cy="684422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矩形 1"/>
          <p:cNvSpPr/>
          <p:nvPr/>
        </p:nvSpPr>
        <p:spPr>
          <a:xfrm>
            <a:off x="1073150" y="782638"/>
            <a:ext cx="8783638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被誉为“人文主义之父”的作者是（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A:彼特拉克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B:薄伽丘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C:拉伯雷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D:莎士比亚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43591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矩形 1"/>
          <p:cNvSpPr/>
          <p:nvPr/>
        </p:nvSpPr>
        <p:spPr>
          <a:xfrm>
            <a:off x="1073150" y="782638"/>
            <a:ext cx="8783638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被誉为“人文主义之父”的作者是（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A:彼特拉克</a:t>
            </a:r>
            <a:r>
              <a:rPr 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西方的诗圣</a:t>
            </a:r>
            <a:endParaRPr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B:薄伽丘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C:拉伯雷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D:莎士比亚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39693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矩形 1"/>
          <p:cNvSpPr/>
          <p:nvPr/>
        </p:nvSpPr>
        <p:spPr>
          <a:xfrm>
            <a:off x="1073150" y="782638"/>
            <a:ext cx="8783638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彼特拉克的抒情诗集《歌集》歌咏的爱情对象是（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A:绿蒂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B:贝雅特丽齐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C:劳拉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D:苔丝狄蒙娜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20431823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矩形 1"/>
          <p:cNvSpPr/>
          <p:nvPr/>
        </p:nvSpPr>
        <p:spPr>
          <a:xfrm>
            <a:off x="1073150" y="782638"/>
            <a:ext cx="8783638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彼特拉克的抒情诗集《歌集》歌咏的爱情对象是（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A:绿蒂</a:t>
            </a:r>
            <a:r>
              <a:rPr 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歌德的爱人《少年维特之烦恼》</a:t>
            </a:r>
            <a:endParaRPr sz="280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B:贝雅特丽齐</a:t>
            </a:r>
            <a:r>
              <a:rPr 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但丁的爱人《新生》</a:t>
            </a:r>
            <a:r>
              <a:rPr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C:劳拉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D:苔丝狄蒙娜</a:t>
            </a:r>
            <a:r>
              <a:rPr lang="en-US" sz="280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莎士比亚《奥赛罗》的爱人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1520" y="291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5019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445770" y="429260"/>
            <a:ext cx="1344613" cy="422275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 smtClean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思维导图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2026920" y="2110423"/>
            <a:ext cx="227013" cy="2635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ase" hangingPunct="1">
              <a:buFont typeface="Arial" panose="020B0604020202020204" pitchFamily="34" charset="0"/>
              <a:buNone/>
              <a:defRPr/>
            </a:pPr>
            <a:endParaRPr lang="zh-CN" altLang="en-US" strike="noStrike" noProof="1"/>
          </a:p>
        </p:txBody>
      </p:sp>
      <p:sp>
        <p:nvSpPr>
          <p:cNvPr id="9219" name="矩形 4"/>
          <p:cNvSpPr/>
          <p:nvPr/>
        </p:nvSpPr>
        <p:spPr>
          <a:xfrm>
            <a:off x="445770" y="3229610"/>
            <a:ext cx="1458913" cy="3984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中世纪文学</a:t>
            </a:r>
          </a:p>
        </p:txBody>
      </p:sp>
      <p:sp>
        <p:nvSpPr>
          <p:cNvPr id="9221" name="矩形 4"/>
          <p:cNvSpPr/>
          <p:nvPr/>
        </p:nvSpPr>
        <p:spPr>
          <a:xfrm>
            <a:off x="2253933" y="2110740"/>
            <a:ext cx="780923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教会文学：</a:t>
            </a:r>
            <a:r>
              <a:rPr lang="zh-CN" alt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正统文学</a:t>
            </a:r>
            <a:r>
              <a:rPr lang="zh-CN" altLang="zh-CN" sz="2000">
                <a:latin typeface="黑体" panose="02010609060101010101" charset="-122"/>
                <a:ea typeface="黑体" panose="02010609060101010101" charset="-122"/>
              </a:rPr>
              <a:t>，取材</a:t>
            </a:r>
            <a:r>
              <a:rPr lang="zh-CN" alt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《圣经》，郎格兰《农夫彼尔</a:t>
            </a:r>
            <a:r>
              <a:rPr lang="zh-CN" altLang="zh-CN" sz="2000">
                <a:latin typeface="黑体" panose="02010609060101010101" charset="-122"/>
                <a:ea typeface="黑体" panose="02010609060101010101" charset="-122"/>
              </a:rPr>
              <a:t>斯的幻想》</a:t>
            </a:r>
          </a:p>
        </p:txBody>
      </p:sp>
      <p:sp>
        <p:nvSpPr>
          <p:cNvPr id="9222" name="矩形 4"/>
          <p:cNvSpPr/>
          <p:nvPr/>
        </p:nvSpPr>
        <p:spPr>
          <a:xfrm>
            <a:off x="2222818" y="2670175"/>
            <a:ext cx="984123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骑士文学：</a:t>
            </a:r>
            <a:r>
              <a:rPr 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世俗封建主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的文学，</a:t>
            </a:r>
            <a:r>
              <a:rPr lang="zh-CN" altLang="zh-CN" sz="2000">
                <a:latin typeface="黑体" panose="02010609060101010101" charset="-122"/>
                <a:ea typeface="黑体" panose="02010609060101010101" charset="-122"/>
              </a:rPr>
              <a:t>骑士抒情诗</a:t>
            </a:r>
            <a:r>
              <a:rPr lang="zh-CN" altLang="zh-CN" sz="20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《破晓歌》</a:t>
            </a:r>
            <a:r>
              <a:rPr lang="zh-CN" altLang="zh-CN" sz="2000">
                <a:latin typeface="黑体" panose="02010609060101010101" charset="-122"/>
                <a:ea typeface="黑体" panose="02010609060101010101" charset="-122"/>
              </a:rPr>
              <a:t>骑士叙事诗</a:t>
            </a:r>
            <a:r>
              <a:rPr lang="zh-CN" altLang="zh-CN" sz="20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《特里斯丹和依瑟》</a:t>
            </a:r>
          </a:p>
        </p:txBody>
      </p:sp>
      <p:sp>
        <p:nvSpPr>
          <p:cNvPr id="9223" name="矩形 5"/>
          <p:cNvSpPr/>
          <p:nvPr/>
        </p:nvSpPr>
        <p:spPr>
          <a:xfrm>
            <a:off x="2253933" y="3228975"/>
            <a:ext cx="885444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英雄史诗和谣曲：</a:t>
            </a:r>
            <a:r>
              <a:rPr lang="zh-CN" altLang="zh-CN">
                <a:latin typeface="黑体" panose="02010609060101010101" charset="-122"/>
                <a:ea typeface="黑体" panose="02010609060101010101" charset="-122"/>
              </a:rPr>
              <a:t>（前期）</a:t>
            </a:r>
            <a:r>
              <a:rPr lang="zh-CN" altLang="zh-CN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《贝奥武甫》</a:t>
            </a:r>
            <a:r>
              <a:rPr lang="zh-CN" altLang="zh-CN">
                <a:latin typeface="黑体" panose="02010609060101010101" charset="-122"/>
                <a:ea typeface="黑体" panose="02010609060101010101" charset="-122"/>
              </a:rPr>
              <a:t>、（后期）</a:t>
            </a:r>
            <a:r>
              <a:rPr lang="zh-CN" altLang="zh-CN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法</a:t>
            </a:r>
            <a:r>
              <a:rPr lang="zh-CN" altLang="zh-CN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《罗兰之歌》</a:t>
            </a:r>
            <a:r>
              <a:rPr lang="zh-CN" altLang="zh-CN" u="sng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等</a:t>
            </a:r>
            <a:r>
              <a:rPr lang="en-US" altLang="zh-CN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一箩稀泥</a:t>
            </a:r>
            <a:r>
              <a:rPr lang="en-US" altLang="zh-CN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”</a:t>
            </a:r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224" name="矩形 6"/>
          <p:cNvSpPr/>
          <p:nvPr/>
        </p:nvSpPr>
        <p:spPr>
          <a:xfrm>
            <a:off x="2253933" y="3753168"/>
            <a:ext cx="857123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城市文学：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韵文故事、</a:t>
            </a:r>
            <a:r>
              <a:rPr lang="en-US" altLang="zh-C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讽刺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叙事诗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（</a:t>
            </a:r>
            <a:r>
              <a:rPr lang="zh-CN" altLang="en-US" sz="2000" u="sng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《列那狐传奇》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）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、抒情诗和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市民戏剧</a:t>
            </a:r>
          </a:p>
        </p:txBody>
      </p:sp>
      <p:sp>
        <p:nvSpPr>
          <p:cNvPr id="9225" name="矩形 7"/>
          <p:cNvSpPr/>
          <p:nvPr/>
        </p:nvSpPr>
        <p:spPr>
          <a:xfrm>
            <a:off x="2254250" y="4347845"/>
            <a:ext cx="99377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zh-CN" sz="2000" b="1">
                <a:latin typeface="黑体" panose="02010609060101010101" charset="-122"/>
                <a:ea typeface="黑体" panose="02010609060101010101" charset="-122"/>
              </a:rPr>
              <a:t>但丁：</a:t>
            </a:r>
            <a:r>
              <a:rPr lang="zh-CN" altLang="zh-CN" sz="200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《神曲》带路人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维吉尔</a:t>
            </a:r>
            <a:r>
              <a:rPr lang="zh-CN" altLang="zh-CN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（古罗马）（地域和炼狱）</a:t>
            </a:r>
            <a:r>
              <a:rPr lang="zh-CN" altLang="zh-CN" sz="200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、</a:t>
            </a:r>
            <a:r>
              <a:rPr lang="zh-CN" altLang="zh-CN" sz="20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贝雅特丽齐</a:t>
            </a:r>
            <a:r>
              <a:rPr lang="zh-CN" altLang="zh-CN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《新生》（天堂）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7488" y="1916832"/>
            <a:ext cx="9911080" cy="3046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noProof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今日学习</a:t>
            </a:r>
            <a:r>
              <a:rPr lang="zh-CN" altLang="en-US" sz="3200" b="1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kumimoji="0" lang="en-US" altLang="zh-CN" sz="3200" b="0" i="0" u="none" strike="noStrike" kern="1200" cap="none" spc="0" normalizeH="0" baseline="0" noProof="1" smtClean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sz="3200" b="0" i="0" u="none" strike="noStrike" kern="1200" cap="none" spc="0" normalizeH="0" baseline="0" noProof="1" smtClean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西方</a:t>
            </a:r>
            <a:r>
              <a:rPr kumimoji="0" 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中古文学</a:t>
            </a: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主要体现在</a:t>
            </a:r>
            <a:r>
              <a:rPr kumimoji="0" lang="zh-CN" sz="3200" b="0" i="0" strike="noStrike" kern="1200" cap="none" spc="0" normalizeH="0" baseline="0" noProof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教会文学、骑士文学、英雄史诗和谣曲、城市文学、</a:t>
            </a:r>
            <a:r>
              <a:rPr kumimoji="0" lang="zh-CN" sz="3200" b="0" i="0" strike="noStrike" kern="1200" cap="none" spc="0" normalizeH="0" baseline="0" noProof="1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但丁《神曲</a:t>
            </a:r>
            <a:r>
              <a:rPr kumimoji="0" lang="zh-CN" sz="3200" b="0" i="0" strike="noStrike" kern="1200" cap="none" spc="0" normalizeH="0" baseline="0" noProof="1" smtClean="0">
                <a:solidFill>
                  <a:srgbClr val="C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、人文主义</a:t>
            </a:r>
            <a:r>
              <a:rPr kumimoji="0" lang="zh-CN" sz="3200" b="0" i="0" strike="noStrike" kern="1200" cap="none" spc="0" normalizeH="0" baseline="0" noProof="1" smtClean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。</a:t>
            </a:r>
            <a:endParaRPr kumimoji="0" lang="zh-CN" altLang="en-US" sz="3200" b="0" i="0" strike="noStrike" kern="1200" cap="none" spc="0" normalizeH="0" baseline="0" noProof="1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121278063"/>
              </p:ext>
            </p:extLst>
          </p:nvPr>
        </p:nvGraphicFramePr>
        <p:xfrm>
          <a:off x="983429" y="2132856"/>
          <a:ext cx="9001000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8066" name="文本框 3"/>
          <p:cNvSpPr txBox="1"/>
          <p:nvPr/>
        </p:nvSpPr>
        <p:spPr>
          <a:xfrm>
            <a:off x="1590675" y="58578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4446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2.0（西方文学）中古文学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pic>
        <p:nvPicPr>
          <p:cNvPr id="9011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260350"/>
            <a:ext cx="3070225" cy="1403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5" name="矩形 4"/>
          <p:cNvSpPr/>
          <p:nvPr/>
        </p:nvSpPr>
        <p:spPr>
          <a:xfrm>
            <a:off x="911225" y="1196975"/>
            <a:ext cx="8515350" cy="1200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历史文化背景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［了解］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西方的中世纪（公元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476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年－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世纪英国资产阶级革命前）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4146" name="Picture 2" descr="https://timgsa.baidu.com/timg?image&amp;quality=80&amp;size=b9999_10000&amp;sec=1574925863406&amp;di=3663e7354b45fbb550d5ceb930875778&amp;imgtype=0&amp;src=http%3A%2F%2Fimgsrc.baidu.com%2Fforum%2Fw%3D580%2Fsign%3D4467f04e6e81800a6ee58906813433d6%2F5696c2fcc3cec3fd693caeb4d488d43f869427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632075"/>
            <a:ext cx="5524499" cy="3867150"/>
          </a:xfrm>
          <a:prstGeom prst="rect">
            <a:avLst/>
          </a:prstGeom>
          <a:noFill/>
          <a:effectLst>
            <a:softEdge rad="215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117" name="文本框 4"/>
          <p:cNvSpPr txBox="1"/>
          <p:nvPr/>
        </p:nvSpPr>
        <p:spPr>
          <a:xfrm>
            <a:off x="6947893" y="2997200"/>
            <a:ext cx="4185761" cy="168905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西方中世纪 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“古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希腊古罗马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文化”被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破坏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却保留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下来了基督教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文化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4446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2.0（西方文学）中古文学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pic>
        <p:nvPicPr>
          <p:cNvPr id="9113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260350"/>
            <a:ext cx="3070225" cy="1403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矩形 4"/>
          <p:cNvSpPr/>
          <p:nvPr/>
        </p:nvSpPr>
        <p:spPr>
          <a:xfrm>
            <a:off x="911225" y="1196975"/>
            <a:ext cx="8515350" cy="3416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历史文化背景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西方的中世纪（公元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476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年－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世纪英国资产阶级革命前）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中世纪：初期、中期、后期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初期：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5-11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世纪（封建社会形成）</a:t>
            </a:r>
            <a:endParaRPr lang="en-US" altLang="zh-CN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中期：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12-14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世纪（封建社会繁荣）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后期：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15-17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世纪中叶（封建社会没落资本主义兴起）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600825" y="3141663"/>
            <a:ext cx="647700" cy="719138"/>
          </a:xfrm>
          <a:prstGeom prst="chevr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1141" name="文本框 6"/>
          <p:cNvSpPr txBox="1"/>
          <p:nvPr/>
        </p:nvSpPr>
        <p:spPr>
          <a:xfrm>
            <a:off x="7464425" y="3270250"/>
            <a:ext cx="1402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中古文学</a:t>
            </a:r>
          </a:p>
        </p:txBody>
      </p:sp>
      <p:sp>
        <p:nvSpPr>
          <p:cNvPr id="91142" name="文本框 7"/>
          <p:cNvSpPr txBox="1"/>
          <p:nvPr/>
        </p:nvSpPr>
        <p:spPr>
          <a:xfrm>
            <a:off x="8801100" y="4000500"/>
            <a:ext cx="2621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文艺复兴时期文学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4446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2.0（西方文学）中古文学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pic>
        <p:nvPicPr>
          <p:cNvPr id="9113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260350"/>
            <a:ext cx="3070225" cy="1403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矩形 4"/>
          <p:cNvSpPr/>
          <p:nvPr/>
        </p:nvSpPr>
        <p:spPr>
          <a:xfrm>
            <a:off x="911225" y="1196975"/>
            <a:ext cx="8515350" cy="3416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历史文化背景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西方的中世纪（公元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476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年－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世纪英国资产阶级革命前）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中世纪：初期、中期、后期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初期：</a:t>
            </a:r>
            <a:r>
              <a:rPr lang="en-US" altLang="zh-CN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5-11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世纪（封建社会形成）</a:t>
            </a:r>
            <a:endParaRPr lang="en-US" altLang="zh-CN" sz="24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中期：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12-14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世纪（封建社会繁荣）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后期：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15-17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世纪中叶（封建社会没落资本主义兴起）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600825" y="3141663"/>
            <a:ext cx="647700" cy="719138"/>
          </a:xfrm>
          <a:prstGeom prst="chevr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1141" name="文本框 6"/>
          <p:cNvSpPr txBox="1"/>
          <p:nvPr/>
        </p:nvSpPr>
        <p:spPr>
          <a:xfrm>
            <a:off x="7464425" y="3270250"/>
            <a:ext cx="185610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     ）文学</a:t>
            </a:r>
          </a:p>
        </p:txBody>
      </p:sp>
      <p:sp>
        <p:nvSpPr>
          <p:cNvPr id="91142" name="文本框 7"/>
          <p:cNvSpPr txBox="1"/>
          <p:nvPr/>
        </p:nvSpPr>
        <p:spPr>
          <a:xfrm>
            <a:off x="8801100" y="4000500"/>
            <a:ext cx="2621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文艺复兴时期文学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4446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2.0（西方文学）中古文学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pic>
        <p:nvPicPr>
          <p:cNvPr id="9113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8" y="260350"/>
            <a:ext cx="3070225" cy="1403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矩形 4"/>
          <p:cNvSpPr/>
          <p:nvPr/>
        </p:nvSpPr>
        <p:spPr>
          <a:xfrm>
            <a:off x="911225" y="1196975"/>
            <a:ext cx="8515350" cy="3416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历史文化背景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西方的中世纪（公元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476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年－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17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世纪英国资产阶级革命前）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中世纪：初期、中期、后期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初期：</a:t>
            </a:r>
            <a:r>
              <a:rPr lang="en-US" altLang="zh-CN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5-11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世纪（封建社会形成）</a:t>
            </a:r>
            <a:endParaRPr lang="en-US" altLang="zh-CN" sz="24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中期：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12-14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世纪（封建社会繁荣）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  <a:buFont typeface="宋体" panose="02010600030101010101" pitchFamily="2" charset="-122"/>
              <a:buAutoNum type="circleNumDbPlain"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后期：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15-17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世纪中叶（封建社会没落资本主义兴起）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600825" y="3141663"/>
            <a:ext cx="647700" cy="719138"/>
          </a:xfrm>
          <a:prstGeom prst="chevr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1141" name="文本框 6"/>
          <p:cNvSpPr txBox="1"/>
          <p:nvPr/>
        </p:nvSpPr>
        <p:spPr>
          <a:xfrm>
            <a:off x="7464425" y="3270250"/>
            <a:ext cx="210248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 中古）文学</a:t>
            </a:r>
          </a:p>
        </p:txBody>
      </p:sp>
      <p:sp>
        <p:nvSpPr>
          <p:cNvPr id="91142" name="文本框 7"/>
          <p:cNvSpPr txBox="1"/>
          <p:nvPr/>
        </p:nvSpPr>
        <p:spPr>
          <a:xfrm>
            <a:off x="8801100" y="4000500"/>
            <a:ext cx="2621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文艺复兴时期文学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4446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2.0（西方文学）中古文学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矩形 1"/>
          <p:cNvSpPr/>
          <p:nvPr/>
        </p:nvSpPr>
        <p:spPr>
          <a:xfrm>
            <a:off x="0" y="36513"/>
            <a:ext cx="25447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Helvetica Neue For Number"/>
                <a:ea typeface="宋体" panose="02010600030101010101" pitchFamily="2" charset="-122"/>
              </a:rPr>
              <a:t>2.1.2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Helvetica Neue For Number"/>
                <a:ea typeface="宋体" panose="02010600030101010101" pitchFamily="2" charset="-122"/>
              </a:rPr>
              <a:t>二、中古文学概况</a:t>
            </a:r>
          </a:p>
        </p:txBody>
      </p:sp>
      <p:pic>
        <p:nvPicPr>
          <p:cNvPr id="9318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404813"/>
            <a:ext cx="3606800" cy="1366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7" name="文本框 14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93188" name="矩形 4"/>
          <p:cNvSpPr/>
          <p:nvPr/>
        </p:nvSpPr>
        <p:spPr>
          <a:xfrm>
            <a:off x="911225" y="1196975"/>
            <a:ext cx="8717280" cy="23069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中古文学概况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经历了欧洲封建制度形成、发展和衰亡的漫长历史，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中古文学发展成：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教会文学、骑士文学、英雄史诗和谣曲、城市文学等文学形式。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矩形 1"/>
          <p:cNvSpPr/>
          <p:nvPr/>
        </p:nvSpPr>
        <p:spPr>
          <a:xfrm>
            <a:off x="0" y="36513"/>
            <a:ext cx="25447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Helvetica Neue For Number"/>
                <a:ea typeface="宋体" panose="02010600030101010101" pitchFamily="2" charset="-122"/>
              </a:rPr>
              <a:t>2.1.2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Helvetica Neue For Number"/>
                <a:ea typeface="宋体" panose="02010600030101010101" pitchFamily="2" charset="-122"/>
              </a:rPr>
              <a:t>二、中古文学概况</a:t>
            </a:r>
          </a:p>
        </p:txBody>
      </p:sp>
      <p:pic>
        <p:nvPicPr>
          <p:cNvPr id="94210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85200" y="404813"/>
            <a:ext cx="3606800" cy="1366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211" name="文本框 14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94212" name="矩形 4"/>
          <p:cNvSpPr/>
          <p:nvPr/>
        </p:nvSpPr>
        <p:spPr>
          <a:xfrm>
            <a:off x="911225" y="1196975"/>
            <a:ext cx="9110663" cy="28622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中古文学概况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经历了欧洲封建制度形成、发展和衰亡的漫长历史，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中古文学发展成：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教会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文学、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骑士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文学、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英雄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史诗和谣曲、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城市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文学等文学形式。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宗教色彩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——————————————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民间文学色彩和开创性。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3681" r="6623"/>
          <a:stretch>
            <a:fillRect/>
          </a:stretch>
        </p:blipFill>
        <p:spPr>
          <a:xfrm>
            <a:off x="1001395" y="4059555"/>
            <a:ext cx="1710055" cy="2343150"/>
          </a:xfrm>
          <a:prstGeom prst="ellipse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-678" t="469" r="314" b="-469"/>
          <a:stretch>
            <a:fillRect/>
          </a:stretch>
        </p:blipFill>
        <p:spPr>
          <a:xfrm>
            <a:off x="5269865" y="3945255"/>
            <a:ext cx="5076190" cy="2571750"/>
          </a:xfrm>
          <a:prstGeom prst="ellipse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矩形 1"/>
          <p:cNvSpPr/>
          <p:nvPr/>
        </p:nvSpPr>
        <p:spPr>
          <a:xfrm>
            <a:off x="0" y="36513"/>
            <a:ext cx="25447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Helvetica Neue For Number"/>
                <a:ea typeface="宋体" panose="02010600030101010101" pitchFamily="2" charset="-122"/>
              </a:rPr>
              <a:t>2.1.2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Helvetica Neue For Number"/>
                <a:ea typeface="宋体" panose="02010600030101010101" pitchFamily="2" charset="-122"/>
              </a:rPr>
              <a:t>二、中古文学概况</a:t>
            </a:r>
          </a:p>
        </p:txBody>
      </p:sp>
      <p:pic>
        <p:nvPicPr>
          <p:cNvPr id="9523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404813"/>
            <a:ext cx="3606800" cy="1366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文本框 14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95236" name="矩形 4"/>
          <p:cNvSpPr/>
          <p:nvPr/>
        </p:nvSpPr>
        <p:spPr>
          <a:xfrm>
            <a:off x="911225" y="1196975"/>
            <a:ext cx="10802957" cy="3351046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中古文学概况</a:t>
            </a:r>
            <a:endParaRPr lang="en-US" altLang="zh-CN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）教会文学</a:t>
            </a:r>
            <a:r>
              <a:rPr lang="zh-CN" altLang="en-US" sz="2400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［名词／选择］</a:t>
            </a:r>
            <a:endParaRPr lang="en-US" altLang="zh-CN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中世纪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盛行的占统治地位的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正统</a:t>
            </a:r>
            <a:r>
              <a:rPr lang="zh-CN" altLang="en-US" sz="2400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文学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取材于</a:t>
            </a:r>
            <a:r>
              <a:rPr lang="zh-CN" altLang="en-US" sz="24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《圣经》；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宣传基督教义、禁欲主义和来世思想；维护封建主阶级和教会势力的统治；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作品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：郎格兰《</a:t>
            </a:r>
            <a:r>
              <a:rPr lang="zh-CN" altLang="en-US" sz="24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农夫彼尔斯的幻想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》。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55" y="4019550"/>
            <a:ext cx="4235450" cy="2651760"/>
          </a:xfrm>
          <a:prstGeom prst="cloud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6054" y="481914"/>
            <a:ext cx="11084011" cy="5894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charset="-122"/>
              <a:ea typeface="等线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72358" y="846701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B" pitchFamily="18" charset="-122"/>
                <a:ea typeface="阿里巴巴普惠体 B" pitchFamily="18" charset="-122"/>
                <a:cs typeface="阿里巴巴普惠体 B" pitchFamily="18" charset="-122"/>
              </a:rPr>
              <a:t>课程纪律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B" pitchFamily="18" charset="-122"/>
              <a:ea typeface="阿里巴巴普惠体 B" pitchFamily="18" charset="-122"/>
              <a:cs typeface="阿里巴巴普惠体 B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179" y="6224720"/>
            <a:ext cx="14763096" cy="77583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677503" y="2633673"/>
            <a:ext cx="216366" cy="216366"/>
          </a:xfrm>
          <a:prstGeom prst="ellipse">
            <a:avLst/>
          </a:prstGeom>
          <a:solidFill>
            <a:srgbClr val="F9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677503" y="4057390"/>
            <a:ext cx="216366" cy="216366"/>
          </a:xfrm>
          <a:prstGeom prst="ellipse">
            <a:avLst/>
          </a:prstGeom>
          <a:solidFill>
            <a:srgbClr val="F9DD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0992" y="2234647"/>
            <a:ext cx="8810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纪律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：必修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共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9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次课，每周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一、三、五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晚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7:15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－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9:15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（共计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120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分钟）上课。</a:t>
            </a:r>
            <a:endParaRPr lang="en-US" altLang="zh-CN" sz="1400" dirty="0" smtClean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            不请假，不迟到，准点上课，禁止中途退出。</a:t>
            </a:r>
            <a:endParaRPr lang="zh-CN" altLang="en-US" sz="1400" dirty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10991" y="3840889"/>
            <a:ext cx="93363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纪律</a:t>
            </a:r>
            <a:r>
              <a:rPr lang="en-US" altLang="zh-CN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2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：坚持每节课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累计在线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时长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120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分钟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出勤，奖励“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进刷题群＋必过真题笔记</a:t>
            </a:r>
            <a:r>
              <a:rPr lang="zh-CN" altLang="en-US" sz="1400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”。</a:t>
            </a:r>
            <a:endParaRPr lang="zh-CN" altLang="en-US" sz="1400" dirty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779" y="6377120"/>
            <a:ext cx="14763096" cy="77583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"/>
            <a:ext cx="12192000" cy="68572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10991" y="4839208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数据证明，参与直播听课</a:t>
            </a: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小时以上的学生考试通过率在</a:t>
            </a: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82.5%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以上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7192" y="3191229"/>
            <a:ext cx="11335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坚持连续在线听课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120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分钟并且喜欢支持洋洋老师，精讲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发给你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私人奖励资料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（帮你考过那种）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816808" y="1751732"/>
            <a:ext cx="5511440" cy="90524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11624" y="2276872"/>
            <a:ext cx="4411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精讲</a:t>
            </a:r>
            <a:r>
              <a:rPr kumimoji="1" lang="en-US" altLang="zh-CN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节课，每周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二、四、六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7:15-9:45</a:t>
            </a:r>
            <a:r>
              <a:rPr kumimoji="1" lang="zh-CN" altLang="en-US" sz="16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上课</a:t>
            </a:r>
            <a:endParaRPr kumimoji="1" lang="zh-CN" altLang="en-US" sz="16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5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矩形 1"/>
          <p:cNvSpPr/>
          <p:nvPr/>
        </p:nvSpPr>
        <p:spPr>
          <a:xfrm>
            <a:off x="0" y="36513"/>
            <a:ext cx="25447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Helvetica Neue For Number"/>
                <a:ea typeface="宋体" panose="02010600030101010101" pitchFamily="2" charset="-122"/>
              </a:rPr>
              <a:t>2.1.2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Helvetica Neue For Number"/>
                <a:ea typeface="宋体" panose="02010600030101010101" pitchFamily="2" charset="-122"/>
              </a:rPr>
              <a:t>二、中古文学概况</a:t>
            </a:r>
          </a:p>
        </p:txBody>
      </p:sp>
      <p:pic>
        <p:nvPicPr>
          <p:cNvPr id="9523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404813"/>
            <a:ext cx="3606800" cy="1366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文本框 14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95236" name="矩形 4"/>
          <p:cNvSpPr/>
          <p:nvPr/>
        </p:nvSpPr>
        <p:spPr>
          <a:xfrm>
            <a:off x="911225" y="1196975"/>
            <a:ext cx="11351184" cy="34163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中古文学概况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）教会文学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［名词／选择］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中世纪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盛行的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占统治地位的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   ）</a:t>
            </a:r>
            <a:r>
              <a:rPr lang="zh-CN" altLang="en-US" sz="2400" u="sng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文学</a:t>
            </a:r>
            <a:r>
              <a:rPr lang="zh-CN" altLang="en-US" sz="2400" dirty="0" smtClean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，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多取材于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      》</a:t>
            </a:r>
            <a:r>
              <a:rPr lang="zh-CN" altLang="en-US" sz="2400" b="1" u="sng" dirty="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；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宣传基督教义、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禁欲主义和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      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思想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；维护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封建主阶级和教会势力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的统治；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作品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：郎格兰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《农夫彼尔斯的幻想》。</a:t>
            </a: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矩形 1"/>
          <p:cNvSpPr/>
          <p:nvPr/>
        </p:nvSpPr>
        <p:spPr>
          <a:xfrm>
            <a:off x="982663" y="1052513"/>
            <a:ext cx="8497887" cy="3324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欧洲文学史上的“中世纪文学”指的是（ ）</a:t>
            </a:r>
            <a:b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整个中世纪的文学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中世纪初期的文学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中世纪初期和中期的文学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中世纪后期的文学 </a:t>
            </a:r>
          </a:p>
        </p:txBody>
      </p:sp>
      <p:sp>
        <p:nvSpPr>
          <p:cNvPr id="9625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矩形 1"/>
          <p:cNvSpPr/>
          <p:nvPr/>
        </p:nvSpPr>
        <p:spPr>
          <a:xfrm>
            <a:off x="982663" y="1052513"/>
            <a:ext cx="8497887" cy="3324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欧洲文学史上的“中世纪文学”指的是（ ）</a:t>
            </a:r>
            <a:b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整个中世纪的文学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中世纪初期的文学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中世纪初期和中期的文学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</a:rPr>
              <a:t>中世纪后期的文学 </a:t>
            </a:r>
          </a:p>
        </p:txBody>
      </p:sp>
      <p:sp>
        <p:nvSpPr>
          <p:cNvPr id="97282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矩形 1"/>
          <p:cNvSpPr/>
          <p:nvPr/>
        </p:nvSpPr>
        <p:spPr>
          <a:xfrm>
            <a:off x="982663" y="1052513"/>
            <a:ext cx="8497887" cy="33226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中世纪欧洲占统治地位的正统文学是（）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教会文学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骑士文学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英雄史诗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城市文学</a:t>
            </a:r>
          </a:p>
        </p:txBody>
      </p:sp>
      <p:sp>
        <p:nvSpPr>
          <p:cNvPr id="9830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矩形 1"/>
          <p:cNvSpPr/>
          <p:nvPr/>
        </p:nvSpPr>
        <p:spPr>
          <a:xfrm>
            <a:off x="982663" y="1052513"/>
            <a:ext cx="8497887" cy="33226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中世纪欧洲占统治地位的正统文学是（）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教会文学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骑士文学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英雄史诗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城市文学</a:t>
            </a:r>
          </a:p>
        </p:txBody>
      </p:sp>
      <p:sp>
        <p:nvSpPr>
          <p:cNvPr id="9933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矩形 1"/>
          <p:cNvSpPr/>
          <p:nvPr/>
        </p:nvSpPr>
        <p:spPr>
          <a:xfrm>
            <a:off x="982663" y="1052513"/>
            <a:ext cx="8497887" cy="33226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 中世纪教会文学的题材大多取材于（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圣经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伊利昂纪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神谱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奥德修纪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</p:txBody>
      </p:sp>
      <p:sp>
        <p:nvSpPr>
          <p:cNvPr id="10035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矩形 1"/>
          <p:cNvSpPr/>
          <p:nvPr/>
        </p:nvSpPr>
        <p:spPr>
          <a:xfrm>
            <a:off x="982663" y="1052513"/>
            <a:ext cx="8497887" cy="33226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 中世纪教会文学的题材大多取材于（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A:《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圣经</a:t>
            </a: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伊利昂纪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神谱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奥德修纪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</p:txBody>
      </p:sp>
      <p:sp>
        <p:nvSpPr>
          <p:cNvPr id="101378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404813"/>
            <a:ext cx="3606800" cy="1366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3" name="文本框 14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109572" name="矩形 4"/>
          <p:cNvSpPr/>
          <p:nvPr/>
        </p:nvSpPr>
        <p:spPr>
          <a:xfrm>
            <a:off x="911225" y="1196975"/>
            <a:ext cx="12025313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lang="zh-CN" altLang="en-US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 中古文学概况</a:t>
            </a:r>
            <a:endParaRPr lang="en-US" altLang="zh-CN" sz="2400" b="1" strike="noStrike" noProof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en-US" altLang="zh-CN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）骑士文学</a:t>
            </a:r>
            <a:r>
              <a:rPr lang="zh-CN" altLang="en-US" sz="2400" b="1" strike="noStrike" noProof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［选择／名词］</a:t>
            </a:r>
            <a:endParaRPr lang="en-US" altLang="zh-CN" sz="2400" b="1" strike="noStrike" noProof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 strike="noStrike" noProof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世俗封建主的文学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，反映</a:t>
            </a:r>
            <a:r>
              <a:rPr lang="zh-CN" altLang="en-US" sz="2400" u="sng" strike="noStrike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骑士与贵妇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之间的“典雅的爱情”；</a:t>
            </a:r>
            <a:endParaRPr lang="en-US" altLang="zh-CN" sz="2400" strike="noStrike" noProof="1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fontAlgn="base"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“</a:t>
            </a:r>
            <a:r>
              <a:rPr lang="zh-CN" altLang="en-US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忠君、护教、行侠</a:t>
            </a:r>
            <a:r>
              <a:rPr lang="en-US" altLang="zh-CN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”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；法国成就最高，有骑士</a:t>
            </a:r>
            <a:r>
              <a:rPr lang="zh-CN" altLang="en-US" sz="2400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抒情诗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和骑士</a:t>
            </a:r>
            <a:r>
              <a:rPr lang="zh-CN" altLang="en-US" sz="2400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叙事诗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两类。</a:t>
            </a:r>
            <a:endParaRPr lang="zh-CN" altLang="en-US" sz="2400" b="1" strike="noStrike" noProof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</a:pPr>
            <a:endParaRPr lang="zh-CN" altLang="en-US" sz="2400" b="1" strike="noStrike" noProof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185" y="3416300"/>
            <a:ext cx="3648075" cy="3067050"/>
          </a:xfrm>
          <a:prstGeom prst="smileyFac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404813"/>
            <a:ext cx="3606800" cy="1366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3" name="文本框 14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109572" name="矩形 4"/>
          <p:cNvSpPr/>
          <p:nvPr/>
        </p:nvSpPr>
        <p:spPr>
          <a:xfrm>
            <a:off x="911225" y="1196975"/>
            <a:ext cx="12025313" cy="34150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lang="zh-CN" altLang="en-US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 中古文学概况</a:t>
            </a:r>
            <a:endParaRPr lang="en-US" altLang="zh-CN" sz="2400" b="1" strike="noStrike" noProof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en-US" altLang="zh-CN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）骑士文学</a:t>
            </a:r>
            <a:r>
              <a:rPr lang="zh-CN" altLang="en-US" sz="2400" b="1" strike="noStrike" noProof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［选择／名词］</a:t>
            </a:r>
            <a:endParaRPr lang="en-US" altLang="zh-CN" sz="2400" b="1" strike="noStrike" noProof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 strike="noStrike" noProof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世俗封建主的文学</a:t>
            </a:r>
            <a:r>
              <a:rPr lang="zh-CN" altLang="en-US"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；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反映</a:t>
            </a:r>
            <a:r>
              <a:rPr lang="zh-CN" altLang="en-US" sz="2400" u="sng" strike="noStrike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骑士与贵妇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之间的“典雅的爱情”；</a:t>
            </a:r>
            <a:endParaRPr lang="en-US" altLang="zh-CN" sz="2400" strike="noStrike" noProof="1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fontAlgn="base"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“</a:t>
            </a:r>
            <a:r>
              <a:rPr lang="zh-CN" altLang="en-US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忠君、护教、行侠</a:t>
            </a:r>
            <a:r>
              <a:rPr lang="en-US" altLang="zh-CN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”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；法国成就最高，有骑士</a:t>
            </a:r>
            <a:r>
              <a:rPr lang="zh-CN" altLang="en-US" sz="2400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抒情诗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和骑士</a:t>
            </a:r>
            <a:r>
              <a:rPr lang="zh-CN" altLang="en-US" sz="2400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叙事诗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+mn-cs"/>
                <a:sym typeface="宋体" panose="02010600030101010101" pitchFamily="2" charset="-122"/>
              </a:rPr>
              <a:t>两类。</a:t>
            </a:r>
            <a:endParaRPr lang="zh-CN" altLang="en-US" sz="2400" b="1" strike="noStrike" noProof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1</a:t>
            </a:r>
            <a:r>
              <a:rPr lang="zh-CN" altLang="en-US" sz="2400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）骑士抒情诗</a:t>
            </a:r>
            <a:r>
              <a:rPr lang="zh-CN" altLang="en-US" sz="24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（中心：普罗旺斯）：</a:t>
            </a:r>
            <a:r>
              <a:rPr lang="zh-CN" altLang="en-US" sz="2400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《破晓歌》</a:t>
            </a:r>
            <a:r>
              <a:rPr lang="zh-CN" altLang="en-US" sz="24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【最有名的】</a:t>
            </a:r>
            <a:endParaRPr lang="zh-CN" altLang="en-US" sz="2400" strike="noStrike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2</a:t>
            </a:r>
            <a:r>
              <a:rPr lang="zh-CN" altLang="en-US" sz="2400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）骑士叙事诗</a:t>
            </a:r>
            <a:r>
              <a:rPr lang="zh-CN" altLang="en-US" sz="24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（中心：法国北部）：</a:t>
            </a:r>
            <a:r>
              <a:rPr lang="zh-CN" altLang="en-US" sz="2400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《特里斯丹和依瑟》</a:t>
            </a:r>
            <a:r>
              <a:rPr lang="zh-CN" altLang="en-US" sz="24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【</a:t>
            </a:r>
            <a:r>
              <a:rPr lang="zh-CN" altLang="en-US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流传最广】</a:t>
            </a:r>
            <a:endParaRPr lang="zh-CN" altLang="en-US" sz="2400" strike="noStrike" noProof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780" y="4468495"/>
            <a:ext cx="1409065" cy="208851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1"/>
          <p:cNvSpPr/>
          <p:nvPr/>
        </p:nvSpPr>
        <p:spPr>
          <a:xfrm>
            <a:off x="982663" y="1052513"/>
            <a:ext cx="9866312" cy="3322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中世纪法国骑士抒情诗中最著名的是（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A:牧歌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B:破晓歌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C:夜歌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D:怨歌</a:t>
            </a:r>
          </a:p>
        </p:txBody>
      </p:sp>
      <p:sp>
        <p:nvSpPr>
          <p:cNvPr id="1054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5175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本框 3"/>
          <p:cNvSpPr txBox="1">
            <a:spLocks noChangeArrowheads="1"/>
          </p:cNvSpPr>
          <p:nvPr/>
        </p:nvSpPr>
        <p:spPr bwMode="auto">
          <a:xfrm>
            <a:off x="4648750" y="1368693"/>
            <a:ext cx="716093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主讲：李东洋</a:t>
            </a:r>
            <a:endParaRPr lang="zh-CN" altLang="en-US" sz="2800" dirty="0">
              <a:latin typeface="华文中宋" charset="-122"/>
              <a:ea typeface="华文中宋" charset="-122"/>
            </a:endParaRP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毕业于西南交通大学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主修汉语国际教育专业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>
                <a:latin typeface="华文中宋" charset="-122"/>
                <a:ea typeface="华文中宋" charset="-122"/>
              </a:rPr>
              <a:t>教授文史类本科课程、教师资格证课程</a:t>
            </a:r>
          </a:p>
          <a:p>
            <a:pPr algn="ctr">
              <a:lnSpc>
                <a:spcPct val="150000"/>
              </a:lnSpc>
              <a:buFont typeface="Arial" charset="0"/>
              <a:buNone/>
            </a:pPr>
            <a:r>
              <a:rPr lang="en-US" altLang="zh-CN" sz="3200" dirty="0" smtClean="0">
                <a:latin typeface="华文中宋" charset="-122"/>
                <a:ea typeface="华文中宋" charset="-122"/>
              </a:rPr>
              <a:t>“</a:t>
            </a:r>
            <a:r>
              <a:rPr lang="zh-CN" altLang="en-US" sz="3200" dirty="0">
                <a:latin typeface="华文中宋" charset="-122"/>
                <a:ea typeface="华文中宋" charset="-122"/>
              </a:rPr>
              <a:t>最具影响力讲师</a:t>
            </a:r>
            <a:r>
              <a:rPr lang="en-US" altLang="zh-CN" sz="3200" dirty="0">
                <a:latin typeface="华文中宋" charset="-122"/>
                <a:ea typeface="华文中宋" charset="-122"/>
              </a:rPr>
              <a:t>”“</a:t>
            </a:r>
            <a:r>
              <a:rPr lang="zh-CN" altLang="en-US" sz="3200" dirty="0">
                <a:latin typeface="华文中宋" charset="-122"/>
                <a:ea typeface="华文中宋" charset="-122"/>
              </a:rPr>
              <a:t>最具价值讲师</a:t>
            </a:r>
            <a:r>
              <a:rPr lang="en-US" altLang="zh-CN" sz="3200" dirty="0">
                <a:latin typeface="华文中宋" charset="-122"/>
                <a:ea typeface="华文中宋" charset="-122"/>
              </a:rPr>
              <a:t>”</a:t>
            </a:r>
          </a:p>
        </p:txBody>
      </p:sp>
      <p:pic>
        <p:nvPicPr>
          <p:cNvPr id="7172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6523038"/>
            <a:ext cx="7616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4" y="0"/>
            <a:ext cx="7616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08629" y="3274632"/>
            <a:ext cx="6858002" cy="30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5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1"/>
          <p:cNvSpPr/>
          <p:nvPr/>
        </p:nvSpPr>
        <p:spPr>
          <a:xfrm>
            <a:off x="982663" y="1052513"/>
            <a:ext cx="9866312" cy="3322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中世纪法国</a:t>
            </a:r>
            <a:r>
              <a:rPr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骑士抒情诗</a:t>
            </a: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中最著名的是（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A:牧歌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B:破晓歌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C:夜歌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D:怨歌</a:t>
            </a:r>
          </a:p>
        </p:txBody>
      </p:sp>
      <p:sp>
        <p:nvSpPr>
          <p:cNvPr id="1054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1"/>
          <p:cNvSpPr/>
          <p:nvPr/>
        </p:nvSpPr>
        <p:spPr>
          <a:xfrm>
            <a:off x="982663" y="1052513"/>
            <a:ext cx="9866312" cy="3322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欧洲中世纪骑士抒情诗的中心是（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A:佛罗伦萨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B:米兰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C:普罗旺斯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D:巴黎</a:t>
            </a:r>
          </a:p>
        </p:txBody>
      </p:sp>
      <p:sp>
        <p:nvSpPr>
          <p:cNvPr id="1054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1"/>
          <p:cNvSpPr/>
          <p:nvPr/>
        </p:nvSpPr>
        <p:spPr>
          <a:xfrm>
            <a:off x="982663" y="1052513"/>
            <a:ext cx="9866312" cy="3322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欧洲中世纪</a:t>
            </a:r>
            <a:r>
              <a:rPr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骑士抒情诗</a:t>
            </a: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的中心是（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A:佛罗伦萨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B:米兰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C:普罗旺斯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D:巴黎</a:t>
            </a:r>
          </a:p>
        </p:txBody>
      </p:sp>
      <p:sp>
        <p:nvSpPr>
          <p:cNvPr id="1054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1"/>
          <p:cNvSpPr/>
          <p:nvPr/>
        </p:nvSpPr>
        <p:spPr>
          <a:xfrm>
            <a:off x="982663" y="1052513"/>
            <a:ext cx="9866312" cy="3322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中世纪欧洲流传最广的骑士叙事诗是（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A:《亚历山大传奇》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B:《特里斯丹和依瑟》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C:《特洛伊传奇》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D:《奥卡森和尼柯莱特》</a:t>
            </a:r>
          </a:p>
        </p:txBody>
      </p:sp>
      <p:sp>
        <p:nvSpPr>
          <p:cNvPr id="1054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1"/>
          <p:cNvSpPr/>
          <p:nvPr/>
        </p:nvSpPr>
        <p:spPr>
          <a:xfrm>
            <a:off x="982663" y="1052513"/>
            <a:ext cx="9866312" cy="3322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中世纪欧洲流传最广的</a:t>
            </a:r>
            <a:r>
              <a:rPr sz="28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骑士叙事诗</a:t>
            </a: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A:《亚历山大传奇》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B:《特里斯丹和依瑟》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C:《特洛伊传奇》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D:《奥卡森和尼柯莱特》</a:t>
            </a:r>
          </a:p>
        </p:txBody>
      </p:sp>
      <p:sp>
        <p:nvSpPr>
          <p:cNvPr id="1054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1"/>
          <p:cNvSpPr/>
          <p:nvPr/>
        </p:nvSpPr>
        <p:spPr>
          <a:xfrm>
            <a:off x="982663" y="1052513"/>
            <a:ext cx="9866312" cy="324787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 中世纪欧洲表达世俗封建主感情的文学是（ ） 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英雄史诗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骑士文学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流浪汉小说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城市文学</a:t>
            </a:r>
          </a:p>
        </p:txBody>
      </p:sp>
      <p:sp>
        <p:nvSpPr>
          <p:cNvPr id="1054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59289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1"/>
          <p:cNvSpPr/>
          <p:nvPr/>
        </p:nvSpPr>
        <p:spPr>
          <a:xfrm>
            <a:off x="982663" y="1052513"/>
            <a:ext cx="9866312" cy="33239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 中世纪欧洲表达世俗封建主感情的文学是（ ） 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英雄史诗 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骑士文学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流浪汉小说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城市文学</a:t>
            </a:r>
          </a:p>
        </p:txBody>
      </p:sp>
      <p:sp>
        <p:nvSpPr>
          <p:cNvPr id="1054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7299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404813"/>
            <a:ext cx="3606800" cy="1366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27" name="文本框 14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110596" name="矩形 4"/>
          <p:cNvSpPr/>
          <p:nvPr/>
        </p:nvSpPr>
        <p:spPr>
          <a:xfrm>
            <a:off x="911225" y="1196975"/>
            <a:ext cx="12025313" cy="45231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lang="zh-CN" altLang="en-US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 中古文学概况</a:t>
            </a:r>
            <a:endParaRPr lang="en-US" altLang="zh-CN" sz="2400" b="1" strike="noStrike" noProof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en-US" altLang="zh-CN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lang="zh-CN" altLang="en-US" sz="24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）英雄史诗和谣曲</a:t>
            </a:r>
            <a:r>
              <a:rPr lang="zh-CN" altLang="en-US" sz="2400" b="1" strike="noStrike" noProof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［选择］</a:t>
            </a:r>
            <a:endParaRPr lang="en-US" altLang="zh-CN" sz="2400" b="1" strike="noStrike" noProof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大多在民间文学的基础上产生，分早期和后期两种。</a:t>
            </a:r>
            <a:endParaRPr lang="en-US" altLang="zh-CN" sz="2400" strike="noStrike" noProof="1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（</a:t>
            </a:r>
            <a:r>
              <a:rPr lang="en-US" altLang="zh-CN" sz="2400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1</a:t>
            </a:r>
            <a:r>
              <a:rPr lang="zh-CN" altLang="en-US" sz="2400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）</a:t>
            </a:r>
            <a:r>
              <a:rPr lang="en-US" altLang="zh-CN" sz="2400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前期英雄史诗：</a:t>
            </a:r>
            <a:r>
              <a:rPr lang="zh-CN" altLang="en-US" sz="24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部落英雄丰功伟绩，群体意识和英雄主义精神</a:t>
            </a:r>
            <a:endParaRPr lang="en-US" altLang="zh-CN" sz="2400" strike="noStrike" noProof="1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strike="noStrike" noProof="1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日耳曼人《</a:t>
            </a:r>
            <a:r>
              <a:rPr lang="en-US" altLang="zh-CN" sz="2400" strike="noStrike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希</a:t>
            </a:r>
            <a:r>
              <a:rPr lang="en-US" altLang="zh-CN" sz="2400" strike="noStrike" noProof="1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尔德布兰特之歌》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、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strike="noStrike" noProof="1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芬兰《卡列瓦拉》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、</a:t>
            </a:r>
            <a:endParaRPr lang="en-US" altLang="zh-CN" sz="2400" strike="noStrike" noProof="1">
              <a:latin typeface="楷体" panose="02010609060101010101" charset="-122"/>
              <a:ea typeface="楷体" panose="02010609060101010101" charset="-122"/>
              <a:cs typeface="微软雅黑" panose="020B0503020204020204" charset="-122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strike="noStrike" noProof="1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冰岛《埃达》《萨迦》</a:t>
            </a:r>
            <a:r>
              <a:rPr lang="zh-CN" altLang="en-US" sz="2400" strike="noStrike" noProof="1">
                <a:latin typeface="楷体" panose="02010609060101010101" charset="-122"/>
                <a:ea typeface="楷体" panose="02010609060101010101" charset="-122"/>
                <a:cs typeface="微软雅黑" panose="020B0503020204020204" charset="-122"/>
                <a:sym typeface="宋体" panose="02010600030101010101" pitchFamily="2" charset="-122"/>
              </a:rPr>
              <a:t>、</a:t>
            </a:r>
          </a:p>
          <a:p>
            <a:pPr fontAlgn="base">
              <a:lnSpc>
                <a:spcPct val="150000"/>
              </a:lnSpc>
            </a:pPr>
            <a:r>
              <a:rPr lang="en-US" altLang="zh-CN" sz="2400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盎格鲁·萨克逊人史诗</a:t>
            </a:r>
            <a:r>
              <a:rPr lang="en-US" altLang="zh-CN" sz="24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《贝奥武甫》</a:t>
            </a:r>
            <a:r>
              <a:rPr lang="zh-CN" altLang="en-US" sz="2400" u="sng" strike="noStrike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最完整的早期英雄史诗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565" y="3421380"/>
            <a:ext cx="2736215" cy="2668270"/>
          </a:xfrm>
          <a:prstGeom prst="cloud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404813"/>
            <a:ext cx="3606800" cy="1366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451" name="文本框 14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104452" name="矩形 4"/>
          <p:cNvSpPr/>
          <p:nvPr/>
        </p:nvSpPr>
        <p:spPr>
          <a:xfrm>
            <a:off x="911225" y="1196975"/>
            <a:ext cx="12025313" cy="45231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中古文学概况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）英雄史诗和谣曲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【重要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】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大多在民间文学的基础上产生，分早期和后期两种。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）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后期英雄史诗：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爱国主义英雄主义，具有忠君爱国、英勇善战的高尚情操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①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法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国《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罗兰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之歌》——</a:t>
            </a:r>
            <a:r>
              <a:rPr lang="zh-CN" altLang="en-US" sz="24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欧洲最著名／法国最著名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②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西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班牙《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熙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德之歌》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③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德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国《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尼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伯龙根之歌》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④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俄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罗斯《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伊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戈尔远征记》 </a:t>
            </a:r>
            <a:endParaRPr lang="en-US" altLang="zh-CN" sz="24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365875" y="4400550"/>
            <a:ext cx="2520950" cy="557213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口诀：一罗稀泥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1"/>
          <p:cNvSpPr/>
          <p:nvPr/>
        </p:nvSpPr>
        <p:spPr>
          <a:xfrm>
            <a:off x="982663" y="1052513"/>
            <a:ext cx="9866312" cy="324787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欧洲中世纪前期的英雄史诗中保存最完整的一部是（）</a:t>
            </a:r>
            <a:r>
              <a:rPr lang="zh-CN" altLang="en-US" sz="280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sz="280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贝奥武甫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希尔德布兰特之歌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卡列瓦拉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罗兰之歌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</p:txBody>
      </p:sp>
      <p:sp>
        <p:nvSpPr>
          <p:cNvPr id="1054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itchFamily="2" charset="-122"/>
                <a:cs typeface="+mn-cs"/>
              </a:endParaRPr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71" y="3115998"/>
            <a:ext cx="5897859" cy="3126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: 圆角 19"/>
          <p:cNvSpPr/>
          <p:nvPr/>
        </p:nvSpPr>
        <p:spPr>
          <a:xfrm>
            <a:off x="542849" y="2585962"/>
            <a:ext cx="11106302" cy="1843864"/>
          </a:xfrm>
          <a:prstGeom prst="roundRect">
            <a:avLst>
              <a:gd name="adj" fmla="val 22878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23999" y="2951287"/>
            <a:ext cx="9144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kumimoji="0" lang="zh-CN" altLang="en-US" sz="4800" b="1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两阶段，分工明确</a:t>
            </a:r>
            <a:endParaRPr kumimoji="0" lang="zh-CN" altLang="en-US" sz="48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682905" y="2690699"/>
            <a:ext cx="10826190" cy="1642314"/>
          </a:xfrm>
          <a:prstGeom prst="roundRect">
            <a:avLst>
              <a:gd name="adj" fmla="val 22878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7418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1"/>
          <p:cNvSpPr/>
          <p:nvPr/>
        </p:nvSpPr>
        <p:spPr>
          <a:xfrm>
            <a:off x="982663" y="1052513"/>
            <a:ext cx="9866312" cy="33239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欧洲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中世纪前期的英雄史诗中保存</a:t>
            </a: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最完整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的一部是（）</a:t>
            </a:r>
            <a:b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:《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贝奥武甫</a:t>
            </a:r>
            <a:r>
              <a:rPr lang="en-US" altLang="zh-CN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希尔德布兰特之歌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 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卡列瓦拉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罗兰之歌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</p:txBody>
      </p:sp>
      <p:sp>
        <p:nvSpPr>
          <p:cNvPr id="10547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96237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矩形 1"/>
          <p:cNvSpPr/>
          <p:nvPr/>
        </p:nvSpPr>
        <p:spPr>
          <a:xfrm>
            <a:off x="982663" y="1052513"/>
            <a:ext cx="8497887" cy="39687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中世纪法国英雄史诗的代表作是（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伊戈尔远征记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尼伯龙根之歌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罗兰之歌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  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熙德之歌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 </a:t>
            </a:r>
          </a:p>
        </p:txBody>
      </p:sp>
      <p:sp>
        <p:nvSpPr>
          <p:cNvPr id="107522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"/>
          <p:cNvSpPr/>
          <p:nvPr/>
        </p:nvSpPr>
        <p:spPr>
          <a:xfrm>
            <a:off x="965200" y="1052830"/>
            <a:ext cx="1046734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中世纪法国英雄史诗的代表作是（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伊戈尔远征记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尼伯龙根之歌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C:《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罗兰之歌</a:t>
            </a: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【解题思路：口诀</a:t>
            </a:r>
            <a:r>
              <a:rPr lang="en-US" altLang="zh-CN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法罗兰</a:t>
            </a:r>
            <a:r>
              <a:rPr lang="en-US" altLang="zh-CN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最著名】</a:t>
            </a:r>
            <a:endParaRPr lang="en-US" altLang="zh-CN" sz="28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熙德之歌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 </a:t>
            </a:r>
          </a:p>
        </p:txBody>
      </p:sp>
      <p:sp>
        <p:nvSpPr>
          <p:cNvPr id="10854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"/>
          <p:cNvSpPr/>
          <p:nvPr/>
        </p:nvSpPr>
        <p:spPr>
          <a:xfrm>
            <a:off x="965200" y="1052830"/>
            <a:ext cx="10467340" cy="389420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中世纪以爱国主义为主题的法国史诗是（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罗兰之歌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尼伯龙根之歌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熙德之歌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伊戈尔远征记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</p:txBody>
      </p:sp>
      <p:sp>
        <p:nvSpPr>
          <p:cNvPr id="10854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16757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"/>
          <p:cNvSpPr/>
          <p:nvPr/>
        </p:nvSpPr>
        <p:spPr>
          <a:xfrm>
            <a:off x="965200" y="1052830"/>
            <a:ext cx="10467340" cy="39703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中世纪以爱国主义为主题的法国史诗是（ ）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:《</a:t>
            </a:r>
            <a:r>
              <a:rPr lang="zh-CN" altLang="en-US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罗兰之歌</a:t>
            </a:r>
            <a:r>
              <a:rPr lang="en-US" altLang="zh-CN" sz="28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B:《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尼伯龙根之歌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熙德之歌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D:《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伊戈尔远征记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</p:txBody>
      </p:sp>
      <p:sp>
        <p:nvSpPr>
          <p:cNvPr id="10854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  <p:extLst>
      <p:ext uri="{BB962C8B-B14F-4D97-AF65-F5344CB8AC3E}">
        <p14:creationId xmlns:p14="http://schemas.microsoft.com/office/powerpoint/2010/main" val="34838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"/>
          <p:cNvSpPr/>
          <p:nvPr/>
        </p:nvSpPr>
        <p:spPr>
          <a:xfrm>
            <a:off x="965200" y="1052830"/>
            <a:ext cx="1075182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描写西班牙反抗并战胜阿拉伯侵略者的中古史诗是（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A:《罗兰之歌》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B:《尼伯龙根之歌》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C:《熙德之歌》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D:《伊戈尔远征记》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 </a:t>
            </a:r>
          </a:p>
        </p:txBody>
      </p:sp>
      <p:sp>
        <p:nvSpPr>
          <p:cNvPr id="10854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"/>
          <p:cNvSpPr/>
          <p:nvPr/>
        </p:nvSpPr>
        <p:spPr>
          <a:xfrm>
            <a:off x="965200" y="1052830"/>
            <a:ext cx="1075182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描写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西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班牙反抗并战胜阿拉伯侵略者的中古史诗是（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A:《罗兰之歌》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B:《尼伯龙根之歌》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C:《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熙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德之歌》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【解题思路：关键词：西</a:t>
            </a:r>
            <a:r>
              <a:rPr lang="en-US" altLang="zh-CN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熙】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D:《伊戈尔远征记》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 </a:t>
            </a:r>
          </a:p>
        </p:txBody>
      </p:sp>
      <p:sp>
        <p:nvSpPr>
          <p:cNvPr id="10854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矩形 1"/>
          <p:cNvSpPr/>
          <p:nvPr/>
        </p:nvSpPr>
        <p:spPr>
          <a:xfrm>
            <a:off x="982663" y="1052513"/>
            <a:ext cx="8497887" cy="39687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欧洲中世纪后期英雄史诗有（ ）【多选】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A:《贝奥武甫》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B:《伊戈尔远征记》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C:《熙德之歌》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D:《尼伯龙根之歌》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E:《罗兰之歌》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 </a:t>
            </a:r>
          </a:p>
        </p:txBody>
      </p:sp>
      <p:sp>
        <p:nvSpPr>
          <p:cNvPr id="10957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矩形 1"/>
          <p:cNvSpPr/>
          <p:nvPr/>
        </p:nvSpPr>
        <p:spPr>
          <a:xfrm>
            <a:off x="982663" y="1052513"/>
            <a:ext cx="8497887" cy="39687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欧洲中世纪后期英雄史诗有（ ）【多选】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A:《贝奥武甫》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B:《伊戈尔远征记》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C:《熙德之歌》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D:《尼伯龙根之歌》 </a:t>
            </a:r>
          </a:p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E:《罗兰之歌》</a:t>
            </a: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 </a:t>
            </a:r>
          </a:p>
        </p:txBody>
      </p:sp>
      <p:sp>
        <p:nvSpPr>
          <p:cNvPr id="110594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365875" y="4400550"/>
            <a:ext cx="2520950" cy="557213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口诀：一罗稀泥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404813"/>
            <a:ext cx="3606800" cy="1366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619" name="文本框 14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111620" name="矩形 4"/>
          <p:cNvSpPr/>
          <p:nvPr/>
        </p:nvSpPr>
        <p:spPr>
          <a:xfrm>
            <a:off x="911225" y="1196975"/>
            <a:ext cx="12025313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中古文学概况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）城市文学（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市民文学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［名词／选择］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适应市民的政治要求和生活愿望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取材于现实生活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。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揭露封建主和僧侣的暴虐、愚昧，赞扬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市民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的才智，大多是民间创作。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主要体裁有</a:t>
            </a:r>
            <a:r>
              <a:rPr lang="en-US" altLang="zh-CN" sz="2400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韵文</a:t>
            </a:r>
            <a:r>
              <a:rPr lang="en-US" altLang="zh-CN" sz="2400" u="sng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故事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、</a:t>
            </a:r>
            <a:r>
              <a:rPr lang="en-US" altLang="zh-CN" sz="2400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讽刺</a:t>
            </a:r>
            <a:r>
              <a:rPr lang="en-US" altLang="zh-CN" sz="2400" u="sng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故事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、</a:t>
            </a:r>
            <a:r>
              <a:rPr lang="en-US" altLang="zh-CN" sz="2400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抒情</a:t>
            </a:r>
            <a:r>
              <a:rPr lang="en-US" altLang="zh-CN" sz="2400" u="sng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诗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和</a:t>
            </a:r>
            <a:r>
              <a:rPr lang="en-US" altLang="zh-CN" sz="2400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市民戏剧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。</a:t>
            </a:r>
            <a:endParaRPr lang="en-US" altLang="zh-CN" sz="2400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韵文故事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《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驴的遗嘱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》《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农民医生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》《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农民舌战天堂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》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；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 dirty="0" smtClean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市民戏剧包括</a:t>
            </a:r>
            <a:r>
              <a:rPr lang="en-US" altLang="zh-CN" sz="2400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道德剧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、</a:t>
            </a:r>
            <a:r>
              <a:rPr lang="en-US" altLang="zh-CN" sz="2400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傻子剧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和</a:t>
            </a:r>
            <a:r>
              <a:rPr lang="en-US" altLang="zh-CN" sz="2400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笑剧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。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itchFamily="2" charset="-122"/>
              <a:cs typeface="+mn-cs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9555" y="347599"/>
            <a:ext cx="11149903" cy="6985254"/>
            <a:chOff x="2286" y="0"/>
            <a:chExt cx="11148779" cy="6985673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itchFamily="2" charset="-122"/>
                <a:cs typeface="+mn-cs"/>
              </a:endParaRPr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组合 24"/>
          <p:cNvGrpSpPr/>
          <p:nvPr/>
        </p:nvGrpSpPr>
        <p:grpSpPr>
          <a:xfrm>
            <a:off x="589097" y="1087502"/>
            <a:ext cx="5041402" cy="5041402"/>
            <a:chOff x="660661" y="664954"/>
            <a:chExt cx="5041402" cy="50414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661" y="664954"/>
              <a:ext cx="5041402" cy="504140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883073" y="1496055"/>
              <a:ext cx="3095625" cy="3097213"/>
              <a:chOff x="1849697" y="1459027"/>
              <a:chExt cx="3095625" cy="3097213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1849697" y="1459027"/>
                <a:ext cx="3095625" cy="3097213"/>
                <a:chOff x="1849697" y="1459027"/>
                <a:chExt cx="3095625" cy="3097213"/>
              </a:xfrm>
            </p:grpSpPr>
            <p:sp>
              <p:nvSpPr>
                <p:cNvPr id="9" name="椭圆 627"/>
                <p:cNvSpPr>
                  <a:spLocks noChangeArrowheads="1"/>
                </p:cNvSpPr>
                <p:nvPr/>
              </p:nvSpPr>
              <p:spPr bwMode="auto">
                <a:xfrm>
                  <a:off x="1983047" y="1592377"/>
                  <a:ext cx="2828925" cy="2830513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BE9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0" name="椭圆 628"/>
                <p:cNvSpPr>
                  <a:spLocks noChangeArrowheads="1"/>
                </p:cNvSpPr>
                <p:nvPr/>
              </p:nvSpPr>
              <p:spPr bwMode="auto">
                <a:xfrm>
                  <a:off x="1849697" y="1459027"/>
                  <a:ext cx="3095625" cy="3097213"/>
                </a:xfrm>
                <a:prstGeom prst="ellipse">
                  <a:avLst/>
                </a:prstGeom>
                <a:noFill/>
                <a:ln w="12700">
                  <a:solidFill>
                    <a:srgbClr val="0070C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charset="0"/>
                    <a:buChar char="•"/>
                    <a:defRPr>
                      <a:solidFill>
                        <a:schemeClr val="tx1"/>
                      </a:solidFill>
                      <a:latin typeface="Calibri"/>
                      <a:ea typeface="宋体" charset="-122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DFBE9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2452034" y="2396687"/>
                <a:ext cx="1890950" cy="1221893"/>
                <a:chOff x="2452035" y="2396687"/>
                <a:chExt cx="1890950" cy="1221893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2452035" y="2396687"/>
                  <a:ext cx="189095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5400" b="1" i="0" u="none" strike="noStrike" kern="1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itchFamily="34" charset="-122"/>
                      <a:ea typeface="微软雅黑" pitchFamily="34" charset="-122"/>
                      <a:cs typeface="Times New Roman" pitchFamily="18" charset="0"/>
                    </a:rPr>
                    <a:t>进阶</a:t>
                  </a:r>
                  <a:endParaRPr kumimoji="0" lang="zh-CN" altLang="zh-CN" sz="5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Times New Roman" pitchFamily="18" charset="0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2508120" y="3249248"/>
                  <a:ext cx="17787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100" cap="none" spc="30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 Light" pitchFamily="34" charset="-122"/>
                      <a:ea typeface="微软雅黑 Light" pitchFamily="34" charset="-122"/>
                      <a:cs typeface="Times New Roman" pitchFamily="18" charset="0"/>
                    </a:rPr>
                    <a:t>CONTENTS</a:t>
                  </a:r>
                  <a:endParaRPr kumimoji="0" lang="zh-CN" altLang="zh-CN" sz="1800" b="0" i="0" u="none" strike="noStrike" kern="1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 Light" pitchFamily="34" charset="-122"/>
                    <a:ea typeface="微软雅黑 Light" pitchFamily="34" charset="-122"/>
                    <a:cs typeface="Times New Roman" pitchFamily="18" charset="0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5864720" y="1497613"/>
            <a:ext cx="5167751" cy="3708366"/>
            <a:chOff x="5991296" y="1429971"/>
            <a:chExt cx="5167751" cy="3708366"/>
          </a:xfrm>
        </p:grpSpPr>
        <p:sp>
          <p:nvSpPr>
            <p:cNvPr id="24" name="矩形 23"/>
            <p:cNvSpPr/>
            <p:nvPr/>
          </p:nvSpPr>
          <p:spPr>
            <a:xfrm>
              <a:off x="7373874" y="1548550"/>
              <a:ext cx="37851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b="1" kern="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精讲部分</a:t>
              </a:r>
              <a:endParaRPr lang="zh-CN" altLang="en-US" sz="2800" b="1" kern="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 flipH="1">
              <a:off x="6311729" y="1429971"/>
              <a:ext cx="873880" cy="873880"/>
              <a:chOff x="264755" y="908298"/>
              <a:chExt cx="5041402" cy="50414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755" y="908298"/>
                <a:ext cx="5041402" cy="5041402"/>
              </a:xfrm>
              <a:prstGeom prst="rect">
                <a:avLst/>
              </a:prstGeom>
            </p:spPr>
          </p:pic>
          <p:sp>
            <p:nvSpPr>
              <p:cNvPr id="30" name="椭圆 627"/>
              <p:cNvSpPr>
                <a:spLocks noChangeArrowheads="1"/>
              </p:cNvSpPr>
              <p:nvPr/>
            </p:nvSpPr>
            <p:spPr bwMode="auto">
              <a:xfrm>
                <a:off x="1983047" y="1592377"/>
                <a:ext cx="2828925" cy="28305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DFBE9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5991296" y="1451662"/>
              <a:ext cx="1000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0" normalizeH="0" baseline="0" noProof="0" dirty="0">
                  <a:ln>
                    <a:noFill/>
                  </a:ln>
                  <a:solidFill>
                    <a:srgbClr val="0050A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01</a:t>
              </a:r>
              <a:endPara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50A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 flipH="1">
              <a:off x="6311729" y="3608203"/>
              <a:ext cx="873880" cy="873880"/>
              <a:chOff x="264755" y="908298"/>
              <a:chExt cx="5041402" cy="50414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755" y="908298"/>
                <a:ext cx="5041402" cy="5041402"/>
              </a:xfrm>
              <a:prstGeom prst="rect">
                <a:avLst/>
              </a:prstGeom>
            </p:spPr>
          </p:pic>
          <p:sp>
            <p:nvSpPr>
              <p:cNvPr id="47" name="椭圆 627"/>
              <p:cNvSpPr>
                <a:spLocks noChangeArrowheads="1"/>
              </p:cNvSpPr>
              <p:nvPr/>
            </p:nvSpPr>
            <p:spPr bwMode="auto">
              <a:xfrm>
                <a:off x="1983047" y="1592377"/>
                <a:ext cx="2828925" cy="28305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/>
                    <a:ea typeface="宋体" charset="-122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DFBE9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5991296" y="3651192"/>
              <a:ext cx="1000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50A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02</a:t>
              </a:r>
              <a:endPara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50A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373873" y="4615117"/>
              <a:ext cx="37851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kern="10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串讲部分</a:t>
              </a:r>
              <a:endPara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5510363" y="1613262"/>
            <a:ext cx="0" cy="2920833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25162" y="73826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FF0000"/>
                </a:solidFill>
              </a:rPr>
              <a:t>跟我学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138949" y="1421415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［选择题］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四周十二节课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24831" y="4734215"/>
            <a:ext cx="1467068" cy="943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［简答题］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一周三节课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90697" y="99710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mtClean="0"/>
              <a:t>阶段一</a:t>
            </a:r>
            <a:endParaRPr kumimoji="1" lang="zh-CN" altLang="en-US" sz="2400" b="1"/>
          </a:p>
        </p:txBody>
      </p:sp>
      <p:sp>
        <p:nvSpPr>
          <p:cNvPr id="49" name="文本框 48"/>
          <p:cNvSpPr txBox="1"/>
          <p:nvPr/>
        </p:nvSpPr>
        <p:spPr>
          <a:xfrm>
            <a:off x="5417830" y="32632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阶段二</a:t>
            </a:r>
            <a:endParaRPr kumimoji="1" lang="zh-CN" altLang="en-US" sz="2400" b="1" dirty="0"/>
          </a:p>
        </p:txBody>
      </p:sp>
      <p:cxnSp>
        <p:nvCxnSpPr>
          <p:cNvPr id="50" name="直接连接符 11"/>
          <p:cNvCxnSpPr/>
          <p:nvPr/>
        </p:nvCxnSpPr>
        <p:spPr>
          <a:xfrm>
            <a:off x="5510363" y="4534095"/>
            <a:ext cx="0" cy="1079296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714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404813"/>
            <a:ext cx="3606800" cy="1366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43" name="文本框 14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112644" name="矩形 4"/>
          <p:cNvSpPr/>
          <p:nvPr/>
        </p:nvSpPr>
        <p:spPr>
          <a:xfrm>
            <a:off x="911225" y="1196975"/>
            <a:ext cx="10872788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中古文学概况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寓言讽刺叙事诗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列那狐传奇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》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以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动物喻人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，通过动物间的斗争来反应城市内部各阶级的矛盾冲突；例如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狮子－君王，骆驼－教皇，列那狐－市民阶级，鸡兔鸟－下层人民。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列那狐品质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既歌颂了市民阶级机智勇敢，对封建统治阶级的</a:t>
            </a:r>
            <a:r>
              <a:rPr lang="zh-CN" altLang="en-US" sz="24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反抗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思想，也表现了市民上层与下层之间的</a:t>
            </a:r>
            <a:r>
              <a:rPr lang="zh-CN" altLang="en-US" sz="24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斗争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。</a:t>
            </a:r>
            <a:endParaRPr lang="en-US" altLang="zh-CN" sz="240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-1680" t="-5652" r="1680" b="5652"/>
          <a:stretch>
            <a:fillRect/>
          </a:stretch>
        </p:blipFill>
        <p:spPr>
          <a:xfrm>
            <a:off x="8397875" y="4333240"/>
            <a:ext cx="1983105" cy="2280920"/>
          </a:xfrm>
          <a:prstGeom prst="star7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"/>
          <p:cNvSpPr/>
          <p:nvPr/>
        </p:nvSpPr>
        <p:spPr>
          <a:xfrm>
            <a:off x="982663" y="1052513"/>
            <a:ext cx="8497887" cy="33226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中世纪城市文学的代表作是（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罗兰之歌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C:《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列那狐传奇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伊戈尔远征记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 </a:t>
            </a:r>
          </a:p>
        </p:txBody>
      </p:sp>
      <p:sp>
        <p:nvSpPr>
          <p:cNvPr id="113666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矩形 1"/>
          <p:cNvSpPr/>
          <p:nvPr/>
        </p:nvSpPr>
        <p:spPr>
          <a:xfrm>
            <a:off x="982663" y="1052513"/>
            <a:ext cx="8497887" cy="33226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中世纪城市文学的代表作是（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A:《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B:《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罗兰之歌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C:《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列那狐传奇</a:t>
            </a: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D:《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伊戈尔远征记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》 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矩形 1"/>
          <p:cNvSpPr/>
          <p:nvPr/>
        </p:nvSpPr>
        <p:spPr>
          <a:xfrm>
            <a:off x="982663" y="1052513"/>
            <a:ext cx="8497887" cy="3322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中世纪寓言讽刺叙事诗的代表作是（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A:《驴的遗嘱》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B:《列那狐传奇》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C:《吕特博夫的穷困》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D:《巴特兰律师》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矩形 1"/>
          <p:cNvSpPr/>
          <p:nvPr/>
        </p:nvSpPr>
        <p:spPr>
          <a:xfrm>
            <a:off x="982663" y="1052513"/>
            <a:ext cx="8497887" cy="3322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中世纪寓言讽刺叙事诗的代表作是（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A:《驴的遗嘱》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B:《列那狐传奇》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C:《吕特博夫的穷困》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D:《巴特兰律师》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矩形 1"/>
          <p:cNvSpPr/>
          <p:nvPr/>
        </p:nvSpPr>
        <p:spPr>
          <a:xfrm>
            <a:off x="982663" y="1052513"/>
            <a:ext cx="8497887" cy="3322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《列那狐传奇》中的列那狐是（ ）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A:市民的典型 　　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B:奴隶主的典型  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C:封建贵族的典型      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D:神职人员的典型 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矩形 1"/>
          <p:cNvSpPr/>
          <p:nvPr/>
        </p:nvSpPr>
        <p:spPr>
          <a:xfrm>
            <a:off x="982663" y="1052513"/>
            <a:ext cx="8497887" cy="3322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《列那狐传奇》中的列那狐是（ ）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A:市民的典型 </a:t>
            </a: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　　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B:奴隶主的典型  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C:封建贵族的典型      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latin typeface="微软雅黑" panose="020B0503020204020204" charset="-122"/>
                <a:ea typeface="微软雅黑" panose="020B0503020204020204" charset="-122"/>
              </a:rPr>
              <a:t>D:神职人员的典型 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文本框 1"/>
          <p:cNvSpPr txBox="1"/>
          <p:nvPr/>
        </p:nvSpPr>
        <p:spPr>
          <a:xfrm>
            <a:off x="1163638" y="393700"/>
            <a:ext cx="7229475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第一章  第一节 中古文学概述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［李东洋版重点总结］</a:t>
            </a:r>
          </a:p>
        </p:txBody>
      </p:sp>
      <p:sp>
        <p:nvSpPr>
          <p:cNvPr id="116738" name="文本框 2"/>
          <p:cNvSpPr txBox="1"/>
          <p:nvPr/>
        </p:nvSpPr>
        <p:spPr>
          <a:xfrm>
            <a:off x="1176338" y="795338"/>
            <a:ext cx="11242675" cy="54943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西方中古文学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中世纪早期和中世纪中期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教会文学、骑士文学、英雄史诗和谣曲、城市文学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教会文学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［选择／名词］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中世纪盛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行的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占统治地位的正统文学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；多取材于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《圣经》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；</a:t>
            </a: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宣传基督教义、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禁欲主义和来世思想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；维护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封建主阶级和教会势力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的统治；</a:t>
            </a: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与众不同的作品：郎格兰《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农夫彼尔斯的幻想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》。</a:t>
            </a:r>
            <a:endParaRPr lang="zh-CN" altLang="en-US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骑士文学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［选择／名词］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欧洲封建骑士制度的产物，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世俗封建主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的文学；反映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骑士与贵妇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之间的“典雅的爱情”；</a:t>
            </a:r>
            <a:endParaRPr lang="en-US" altLang="zh-CN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肯定对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现世生活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的追求，对基督教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禁欲主义、来世主义极大的冲击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；</a:t>
            </a:r>
            <a:endParaRPr lang="en-US" altLang="zh-CN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忠君、护教、行侠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”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的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骑士精神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”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；法国成就最高，有骑士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抒情诗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和骑士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叙事诗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两类。</a:t>
            </a:r>
            <a:endParaRPr lang="zh-CN" altLang="en-US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）骑士抒情诗（普罗旺斯）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：《破晓歌》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）骑士叙事诗（法国北部）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：《特里斯丹和依瑟》流传最广，反封建礼教。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16739" name="文本框 3"/>
          <p:cNvSpPr txBox="1"/>
          <p:nvPr/>
        </p:nvSpPr>
        <p:spPr>
          <a:xfrm>
            <a:off x="68263" y="6092825"/>
            <a:ext cx="1108075" cy="3397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1600" b="1">
                <a:latin typeface="楷体" panose="02010609060101010101" charset="-122"/>
                <a:ea typeface="楷体" panose="02010609060101010101" charset="-122"/>
              </a:rPr>
              <a:t>3</a:t>
            </a:r>
            <a:r>
              <a:rPr lang="zh-CN" altLang="en-US" sz="1600" b="1">
                <a:latin typeface="楷体" panose="02010609060101010101" charset="-122"/>
                <a:ea typeface="楷体" panose="02010609060101010101" charset="-122"/>
              </a:rPr>
              <a:t>个知识点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文本框 1"/>
          <p:cNvSpPr txBox="1"/>
          <p:nvPr/>
        </p:nvSpPr>
        <p:spPr>
          <a:xfrm>
            <a:off x="1163638" y="393700"/>
            <a:ext cx="7229475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第一章  第一节 中古文学概述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［李东洋版重点总结］</a:t>
            </a:r>
          </a:p>
        </p:txBody>
      </p:sp>
      <p:sp>
        <p:nvSpPr>
          <p:cNvPr id="117762" name="文本框 2"/>
          <p:cNvSpPr txBox="1"/>
          <p:nvPr/>
        </p:nvSpPr>
        <p:spPr>
          <a:xfrm>
            <a:off x="1176338" y="795338"/>
            <a:ext cx="10680700" cy="54927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英雄史诗和谣曲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前期英雄史诗：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部落英雄丰功伟绩，群体意识和英雄主义精神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日耳曼人《希尔德布兰特之歌》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、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芬兰《卡列瓦拉》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、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冰岛《埃达》《萨迦》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、</a:t>
            </a:r>
            <a:endParaRPr lang="en-US" altLang="zh-CN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盎格鲁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·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萨克逊人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的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《贝奥武甫》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最完整的早期英雄史诗；</a:t>
            </a:r>
            <a:endParaRPr lang="en-US" altLang="zh-CN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后期英雄史诗：爱国主义英雄主义，具有忠君爱国、英勇善战的高尚情操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①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法  国《罗兰之歌》——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欧洲最著名／法国最著名②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西班牙《熙德之歌》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③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德  国《尼伯龙根之歌》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 ④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宋体" panose="02010600030101010101" pitchFamily="2" charset="-122"/>
              </a:rPr>
              <a:t>俄罗斯《伊戈尔远征记》 </a:t>
            </a:r>
            <a:endParaRPr lang="en-US" altLang="zh-CN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城市文学（市民文学）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［选择／名词］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适应市民的政治要求和生活愿望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，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取材于现实生活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。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揭露封建主和僧侣的暴虐、愚昧，赞扬</a:t>
            </a:r>
            <a:r>
              <a:rPr lang="en-US" altLang="zh-CN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市民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的才智，大多是民间创作。主要体裁有</a:t>
            </a:r>
            <a:r>
              <a:rPr lang="en-US" altLang="zh-CN" u="sng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韵文故事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、</a:t>
            </a:r>
            <a:r>
              <a:rPr lang="en-US" altLang="zh-CN" u="sng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讽刺故事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、</a:t>
            </a:r>
            <a:r>
              <a:rPr lang="en-US" altLang="zh-CN" u="sng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抒情诗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和</a:t>
            </a:r>
            <a:r>
              <a:rPr lang="en-US" altLang="zh-CN" u="sng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市民戏剧</a:t>
            </a:r>
            <a:r>
              <a:rPr lang="zh-CN" altLang="en-US" u="sng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。</a:t>
            </a:r>
            <a:endParaRPr lang="en-US" altLang="zh-CN" u="sng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6.《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列那狐传奇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［选择／名词／简答］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以动物喻人，通过动物间的斗争来反应城市内部各阶级的矛盾冲突；狮子君王，列那狐市民阶级</a:t>
            </a:r>
            <a:endParaRPr lang="en-US" altLang="zh-CN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既歌颂了市民阶级机智勇敢，对封建统治阶级的反抗思想，也表现了市民上层与下层之间的斗争。</a:t>
            </a:r>
          </a:p>
        </p:txBody>
      </p:sp>
      <p:sp>
        <p:nvSpPr>
          <p:cNvPr id="117763" name="文本框 3"/>
          <p:cNvSpPr txBox="1"/>
          <p:nvPr/>
        </p:nvSpPr>
        <p:spPr>
          <a:xfrm>
            <a:off x="68263" y="6092825"/>
            <a:ext cx="1108075" cy="3397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1600" b="1">
                <a:latin typeface="楷体" panose="02010609060101010101" charset="-122"/>
                <a:ea typeface="楷体" panose="02010609060101010101" charset="-122"/>
              </a:rPr>
              <a:t>3</a:t>
            </a:r>
            <a:r>
              <a:rPr lang="zh-CN" altLang="en-US" sz="1600" b="1">
                <a:latin typeface="楷体" panose="02010609060101010101" charset="-122"/>
                <a:ea typeface="楷体" panose="02010609060101010101" charset="-122"/>
              </a:rPr>
              <a:t>个知识点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983430" y="2132856"/>
          <a:ext cx="9001000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42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2.2.2二、《神曲》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663" y="1004888"/>
            <a:ext cx="10744200" cy="508158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72538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11266" name="文本框 4"/>
          <p:cNvSpPr txBox="1"/>
          <p:nvPr/>
        </p:nvSpPr>
        <p:spPr>
          <a:xfrm>
            <a:off x="911225" y="1268413"/>
            <a:ext cx="6913563" cy="2861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457200" indent="-457200" eaLnBrk="0" hangingPunct="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但丁的生平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意大利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第一位民族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诗人</a:t>
            </a:r>
            <a:endParaRPr lang="en-US" altLang="zh-CN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0" hangingPunct="0">
              <a:lnSpc>
                <a:spcPct val="150000"/>
              </a:lnSpc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“站在旧世纪的终结与新世纪开端的门槛上”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 eaLnBrk="0" hangingPunct="0">
              <a:lnSpc>
                <a:spcPct val="150000"/>
              </a:lnSpc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“如果爱，请干净爱，请把爱情献给爱情”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 eaLnBrk="0" hangingPunct="0">
              <a:lnSpc>
                <a:spcPct val="150000"/>
              </a:lnSpc>
            </a:pP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126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88" y="439738"/>
            <a:ext cx="3503612" cy="1222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Picture 4" descr="https://ss0.bdstatic.com/70cFuHSh_Q1YnxGkpoWK1HF6hhy/it/u=509872464,24511804&amp;fm=26&amp;gp=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598" y="2141538"/>
            <a:ext cx="2519362" cy="3694112"/>
          </a:xfrm>
          <a:prstGeom prst="flowChartMagneticDisk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2.2.2二、《神曲》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11266" name="文本框 4"/>
          <p:cNvSpPr txBox="1"/>
          <p:nvPr/>
        </p:nvSpPr>
        <p:spPr>
          <a:xfrm>
            <a:off x="911225" y="1254125"/>
            <a:ext cx="973899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algn="l" eaLnBrk="0" hangingPunct="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但丁的生平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“这个时候，藏在生命中最深处的生命之精灵，开始激烈地颤动起来，就连很微弱的脉搏里也感觉了震动。”</a:t>
            </a:r>
          </a:p>
        </p:txBody>
      </p:sp>
      <p:pic>
        <p:nvPicPr>
          <p:cNvPr id="1126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88" y="439738"/>
            <a:ext cx="3503612" cy="1222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90" y="3007360"/>
            <a:ext cx="4762500" cy="3295650"/>
          </a:xfrm>
          <a:prstGeom prst="ellipse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2.2.2二、《神曲》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60" y="3867898"/>
            <a:ext cx="5375920" cy="2542303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12290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12291" name="文本框 4"/>
          <p:cNvSpPr txBox="1"/>
          <p:nvPr/>
        </p:nvSpPr>
        <p:spPr>
          <a:xfrm>
            <a:off x="911225" y="1268413"/>
            <a:ext cx="9721850" cy="2306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457200" indent="-457200" eaLnBrk="0" hangingPunct="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但丁的生平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意大利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第一位民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族诗人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新生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情书汇成献给死去的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“贝雅特丽齐”</a:t>
            </a:r>
            <a:endParaRPr lang="en-US" altLang="zh-CN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飨食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论俗语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帝制论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流亡期间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388" y="439738"/>
            <a:ext cx="3503612" cy="1222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2.2.2二、《神曲》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13314" name="文本框 4"/>
          <p:cNvSpPr txBox="1"/>
          <p:nvPr/>
        </p:nvSpPr>
        <p:spPr>
          <a:xfrm>
            <a:off x="911225" y="1268413"/>
            <a:ext cx="9721850" cy="2308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但丁的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又名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喜剧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，“神的喜剧”（薄伽丘）；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悲哀的地狱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黑暗的炼狱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光明的天堂；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故事还要从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1300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年复活节那天的凌晨写起</a:t>
            </a:r>
            <a:r>
              <a:rPr lang="is-IS" altLang="zh-CN" sz="240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88" y="439738"/>
            <a:ext cx="3503612" cy="1222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2.2.2二、《神曲》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文本框 1"/>
          <p:cNvSpPr txBox="1"/>
          <p:nvPr/>
        </p:nvSpPr>
        <p:spPr>
          <a:xfrm>
            <a:off x="1147763" y="806450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33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8" y="0"/>
            <a:ext cx="12145962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"/>
          <p:cNvSpPr txBox="1"/>
          <p:nvPr/>
        </p:nvSpPr>
        <p:spPr>
          <a:xfrm>
            <a:off x="1147763" y="806450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36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01538" cy="6958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1"/>
          <p:cNvSpPr txBox="1"/>
          <p:nvPr/>
        </p:nvSpPr>
        <p:spPr>
          <a:xfrm>
            <a:off x="1147763" y="806450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38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8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1"/>
          <p:cNvSpPr txBox="1"/>
          <p:nvPr/>
        </p:nvSpPr>
        <p:spPr>
          <a:xfrm>
            <a:off x="1147763" y="806450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41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8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文本框 1"/>
          <p:cNvSpPr txBox="1"/>
          <p:nvPr/>
        </p:nvSpPr>
        <p:spPr>
          <a:xfrm>
            <a:off x="1147763" y="806450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43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8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文本框 3"/>
          <p:cNvSpPr txBox="1"/>
          <p:nvPr/>
        </p:nvSpPr>
        <p:spPr>
          <a:xfrm>
            <a:off x="1703388" y="2074863"/>
            <a:ext cx="1416050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48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1"/>
          <p:cNvSpPr txBox="1"/>
          <p:nvPr/>
        </p:nvSpPr>
        <p:spPr>
          <a:xfrm>
            <a:off x="1147763" y="806450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45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213"/>
            <a:ext cx="12192000" cy="6554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文本框 4"/>
          <p:cNvSpPr txBox="1"/>
          <p:nvPr/>
        </p:nvSpPr>
        <p:spPr>
          <a:xfrm>
            <a:off x="6888163" y="1268413"/>
            <a:ext cx="1416050" cy="831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48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炼狱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0201" y="459244"/>
            <a:ext cx="9301843" cy="544050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tx1"/>
                </a:solidFill>
              </a:rPr>
              <a:t>关于考试题型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/>
          </p:nvPr>
        </p:nvGraphicFramePr>
        <p:xfrm>
          <a:off x="2295536" y="1484784"/>
          <a:ext cx="8281988" cy="439229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955925"/>
                <a:gridCol w="2982913"/>
                <a:gridCol w="2343150"/>
              </a:tblGrid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题型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题量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分值</a:t>
                      </a:r>
                      <a:endParaRPr lang="zh-CN" altLang="x-none" sz="28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152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150"/>
                        </a:spcBef>
                        <a:buNone/>
                      </a:pPr>
                      <a:r>
                        <a:rPr lang="zh-CN" altLang="en-US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单选</a:t>
                      </a:r>
                      <a:endParaRPr lang="zh-CN" altLang="en-US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1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</a:t>
                      </a:r>
                      <a:r>
                        <a:rPr lang="en-US" altLang="zh-CN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'</a:t>
                      </a: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×26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20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26分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1" cap="none" spc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多选</a:t>
                      </a:r>
                      <a:endParaRPr lang="zh-CN" altLang="en-US" sz="2800" b="1" cap="none" spc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  <a:r>
                        <a:rPr lang="en-US" altLang="zh-CN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'</a:t>
                      </a: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×6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1" cap="none" spc="0" dirty="0">
                          <a:ln w="0"/>
                          <a:solidFill>
                            <a:srgbClr val="C0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12分</a:t>
                      </a:r>
                      <a:endParaRPr lang="zh-CN" altLang="x-none" sz="2800" b="1" cap="none" spc="0" dirty="0">
                        <a:ln w="0"/>
                        <a:solidFill>
                          <a:srgbClr val="C0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34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名词解释</a:t>
                      </a:r>
                      <a:endParaRPr lang="zh-CN" altLang="en-US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</a:t>
                      </a:r>
                      <a:r>
                        <a:rPr lang="en-US" altLang="zh-CN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'</a:t>
                      </a:r>
                      <a:r>
                        <a:rPr lang="zh-CN" altLang="x-none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×5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183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简答</a:t>
                      </a:r>
                      <a:endParaRPr lang="zh-CN" altLang="en-US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</a:t>
                      </a:r>
                      <a:r>
                        <a:rPr lang="en-US" altLang="zh-CN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'</a:t>
                      </a:r>
                      <a:r>
                        <a:rPr lang="zh-CN" altLang="x-none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×3</a:t>
                      </a:r>
                      <a:endParaRPr lang="zh-CN" altLang="x-none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18分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183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179070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en-US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论述</a:t>
                      </a:r>
                      <a:endParaRPr lang="zh-CN" altLang="en-US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4455" lvl="0" indent="0" algn="ctr" eaLnBrk="1" hangingPunct="1">
                        <a:spcBef>
                          <a:spcPts val="250"/>
                        </a:spcBef>
                        <a:buNone/>
                      </a:pPr>
                      <a:r>
                        <a:rPr lang="zh-CN" altLang="x-none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</a:t>
                      </a:r>
                      <a:r>
                        <a:rPr lang="en-US" altLang="zh-CN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'</a:t>
                      </a:r>
                      <a:r>
                        <a:rPr lang="zh-CN" altLang="x-none" sz="2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×2</a:t>
                      </a:r>
                      <a:endParaRPr lang="zh-CN" altLang="x-none" sz="2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marL="85725" lvl="0" indent="0" algn="ctr" eaLnBrk="1" hangingPunct="1">
                        <a:spcBef>
                          <a:spcPts val="300"/>
                        </a:spcBef>
                        <a:buNone/>
                      </a:pPr>
                      <a:r>
                        <a:rPr lang="zh-CN" altLang="x-none" sz="2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24分</a:t>
                      </a:r>
                      <a:endParaRPr lang="zh-CN" altLang="x-none" sz="28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41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2" name="文本框 1"/>
          <p:cNvSpPr txBox="1"/>
          <p:nvPr/>
        </p:nvSpPr>
        <p:spPr>
          <a:xfrm>
            <a:off x="1147763" y="806450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83" name="文本框 4"/>
          <p:cNvSpPr txBox="1"/>
          <p:nvPr/>
        </p:nvSpPr>
        <p:spPr>
          <a:xfrm>
            <a:off x="6888163" y="1268413"/>
            <a:ext cx="1416050" cy="831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48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炼狱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文本框 1"/>
          <p:cNvSpPr txBox="1"/>
          <p:nvPr/>
        </p:nvSpPr>
        <p:spPr>
          <a:xfrm>
            <a:off x="1147763" y="806450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06" name="文本框 4"/>
          <p:cNvSpPr txBox="1"/>
          <p:nvPr/>
        </p:nvSpPr>
        <p:spPr>
          <a:xfrm>
            <a:off x="6888163" y="1268413"/>
            <a:ext cx="1416050" cy="831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48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炼狱</a:t>
            </a:r>
          </a:p>
        </p:txBody>
      </p:sp>
      <p:pic>
        <p:nvPicPr>
          <p:cNvPr id="2150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3"/>
            <a:ext cx="12192000" cy="6821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文本框 1"/>
          <p:cNvSpPr txBox="1"/>
          <p:nvPr/>
        </p:nvSpPr>
        <p:spPr>
          <a:xfrm>
            <a:off x="1147763" y="806450"/>
            <a:ext cx="14160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53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文本框 4"/>
          <p:cNvSpPr txBox="1"/>
          <p:nvPr/>
        </p:nvSpPr>
        <p:spPr>
          <a:xfrm>
            <a:off x="7896225" y="2060575"/>
            <a:ext cx="1416050" cy="831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48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天堂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23554" name="文本框 4"/>
          <p:cNvSpPr txBox="1"/>
          <p:nvPr/>
        </p:nvSpPr>
        <p:spPr>
          <a:xfrm>
            <a:off x="911225" y="1268413"/>
            <a:ext cx="9721850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但丁的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55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88" y="439738"/>
            <a:ext cx="3503612" cy="1222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6" name="矩形 9"/>
          <p:cNvSpPr/>
          <p:nvPr/>
        </p:nvSpPr>
        <p:spPr>
          <a:xfrm>
            <a:off x="911225" y="1792288"/>
            <a:ext cx="9072563" cy="4524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/>
              <a:buChar char="Ø"/>
            </a:pP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但丁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35岁</a:t>
            </a:r>
            <a:r>
              <a:rPr lang="en-US" altLang="zh-CN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（人生的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中年流浪时期</a:t>
            </a:r>
            <a:r>
              <a:rPr lang="en-US" altLang="zh-CN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）</a:t>
            </a:r>
          </a:p>
          <a:p>
            <a:pPr marL="342900" indent="-342900">
              <a:lnSpc>
                <a:spcPct val="200000"/>
              </a:lnSpc>
              <a:buFont typeface="Wingdings" panose="05000000000000000000"/>
              <a:buChar char="Ø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误入黑森林</a:t>
            </a:r>
            <a:r>
              <a:rPr lang="en-US" altLang="zh-CN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（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代表</a:t>
            </a:r>
            <a:r>
              <a:rPr lang="en-US" altLang="zh-CN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意大利黑暗现实）</a:t>
            </a:r>
            <a:endParaRPr lang="en-US" altLang="zh-CN" sz="24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/>
              <a:buChar char="Ø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三只猛兽：母狼</a:t>
            </a:r>
            <a:r>
              <a:rPr lang="en-US" altLang="zh-CN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（贪欲）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；狮子</a:t>
            </a:r>
            <a:r>
              <a:rPr lang="en-US" altLang="zh-CN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（野心）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；豹</a:t>
            </a:r>
            <a:r>
              <a:rPr lang="en-US" altLang="zh-CN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（淫欲）</a:t>
            </a:r>
            <a:endParaRPr lang="en-US" altLang="zh-CN" sz="2400" b="1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/>
              <a:buChar char="Ø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古罗马诗人维吉尔的灵魂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带领他游离地狱和炼狱</a:t>
            </a:r>
            <a:r>
              <a:rPr lang="en-US" altLang="zh-CN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(师长，理性）</a:t>
            </a:r>
            <a:endParaRPr lang="en-US" altLang="zh-CN" sz="24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/>
              <a:buChar char="Ø"/>
            </a:pP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贝雅特丽齐</a:t>
            </a: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的灵魂</a:t>
            </a: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带领他来到天堂</a:t>
            </a:r>
            <a:r>
              <a:rPr lang="en-US" altLang="zh-CN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（灵魂带领者，神学信仰）</a:t>
            </a:r>
            <a:endParaRPr lang="en-US" altLang="zh-CN" sz="2400" b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/>
              <a:buChar char="Ø"/>
            </a:pPr>
            <a:r>
              <a:rPr lang="en-US" altLang="zh-CN" sz="2400" b="1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见到上帝</a:t>
            </a:r>
            <a:r>
              <a:rPr lang="en-US" altLang="zh-CN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（灵魂得救</a:t>
            </a:r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，故事完结</a:t>
            </a:r>
            <a:r>
              <a:rPr lang="en-US" altLang="zh-CN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2.2.1一、生平与创作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24578" name="文本框 4"/>
          <p:cNvSpPr txBox="1"/>
          <p:nvPr/>
        </p:nvSpPr>
        <p:spPr>
          <a:xfrm>
            <a:off x="911225" y="1268413"/>
            <a:ext cx="9721850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但丁的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的思想内容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［简答］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57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88" y="439738"/>
            <a:ext cx="3503612" cy="1222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矩形 9"/>
          <p:cNvSpPr/>
          <p:nvPr/>
        </p:nvSpPr>
        <p:spPr>
          <a:xfrm>
            <a:off x="911225" y="1914525"/>
            <a:ext cx="11017250" cy="2860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宗教性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2400" u="sng">
                <a:latin typeface="微软雅黑" panose="020B0503020204020204" charset="-122"/>
                <a:ea typeface="微软雅黑" panose="020B0503020204020204" charset="-122"/>
              </a:rPr>
              <a:t>结构框架和思想观念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都传达着基督教的宗教意识。 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人学内涵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但丁笔下的上帝在代表了基督教的爱与信仰的同时，又代表了人间的</a:t>
            </a:r>
            <a:r>
              <a:rPr lang="zh-CN" altLang="en-US" sz="2400" u="sng">
                <a:latin typeface="微软雅黑" panose="020B0503020204020204" charset="-122"/>
                <a:ea typeface="微软雅黑" panose="020B0503020204020204" charset="-122"/>
              </a:rPr>
              <a:t>爱与正义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，在上帝的权威背后隐藏的是世俗原则和人性角度。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2.2.1一、生平与创作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25602" name="文本框 4"/>
          <p:cNvSpPr txBox="1"/>
          <p:nvPr/>
        </p:nvSpPr>
        <p:spPr>
          <a:xfrm>
            <a:off x="911225" y="1268413"/>
            <a:ext cx="9721850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但丁的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的人学内涵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［简答］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88" y="439738"/>
            <a:ext cx="3503612" cy="1222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4" name="矩形 9"/>
          <p:cNvSpPr/>
          <p:nvPr/>
        </p:nvSpPr>
        <p:spPr>
          <a:xfrm>
            <a:off x="854075" y="1966913"/>
            <a:ext cx="11074400" cy="45231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）但丁笔下的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上帝，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代表了</a:t>
            </a:r>
            <a:r>
              <a:rPr lang="zh-CN" altLang="en-US" sz="2400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基督教的爱与信仰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，又代表了</a:t>
            </a:r>
            <a:r>
              <a:rPr lang="zh-CN" altLang="en-US" sz="2400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人间的爱与正义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eaLnBrk="0" hangingPunct="0"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）其人学内涵还表现在两个主要的人物形象即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维吉尔和贝雅特丽齐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身上：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维吉尔象征智慧和理性，贝雅特丽齐则是世俗之爱与信仰之爱的结合。</a:t>
            </a:r>
          </a:p>
          <a:p>
            <a:pPr eaLnBrk="0" hangingPunct="0"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）这种人类模式的设计，体现了但丁对人的本质的探索，</a:t>
            </a: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对个体人格的肯定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，对主体性的高扬。</a:t>
            </a:r>
            <a:b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</a:b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2.2.1一、生平与创作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文本框 3"/>
          <p:cNvSpPr txBox="1"/>
          <p:nvPr/>
        </p:nvSpPr>
        <p:spPr>
          <a:xfrm>
            <a:off x="911225" y="439738"/>
            <a:ext cx="373856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第二章   西方中古文学</a:t>
            </a:r>
          </a:p>
        </p:txBody>
      </p:sp>
      <p:sp>
        <p:nvSpPr>
          <p:cNvPr id="26626" name="文本框 4"/>
          <p:cNvSpPr txBox="1"/>
          <p:nvPr/>
        </p:nvSpPr>
        <p:spPr>
          <a:xfrm>
            <a:off x="911225" y="1268413"/>
            <a:ext cx="9721850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但丁的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的艺术特色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［简答／选择］</a:t>
            </a:r>
            <a:endParaRPr lang="en-US" altLang="zh-CN" sz="24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662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88" y="439738"/>
            <a:ext cx="3503612" cy="1222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矩形 9"/>
          <p:cNvSpPr/>
          <p:nvPr/>
        </p:nvSpPr>
        <p:spPr>
          <a:xfrm>
            <a:off x="854075" y="1966913"/>
            <a:ext cx="4378325" cy="45231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俗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语写作。</a:t>
            </a:r>
          </a:p>
          <a:p>
            <a:pPr eaLnBrk="0" hangingPunct="0"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物形象丰富多彩。</a:t>
            </a:r>
          </a:p>
          <a:p>
            <a:pPr eaLnBrk="0" hangingPunct="0"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构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思严谨，结构完整。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构与写实结合。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象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征手法的运用。</a:t>
            </a:r>
            <a:b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30" name="文本框 5"/>
          <p:cNvSpPr txBox="1"/>
          <p:nvPr/>
        </p:nvSpPr>
        <p:spPr>
          <a:xfrm>
            <a:off x="6341428" y="3783013"/>
            <a:ext cx="3262312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多选口诀：俗人构虚像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2.2.1一、生平与创作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1"/>
          <p:cNvSpPr txBox="1"/>
          <p:nvPr/>
        </p:nvSpPr>
        <p:spPr>
          <a:xfrm>
            <a:off x="1163638" y="393700"/>
            <a:ext cx="5999162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第一章  第二节 但丁</a:t>
            </a:r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［李东洋版重点总结］</a:t>
            </a:r>
          </a:p>
        </p:txBody>
      </p:sp>
      <p:sp>
        <p:nvSpPr>
          <p:cNvPr id="27650" name="文本框 2"/>
          <p:cNvSpPr txBox="1"/>
          <p:nvPr/>
        </p:nvSpPr>
        <p:spPr>
          <a:xfrm>
            <a:off x="1176338" y="795338"/>
            <a:ext cx="8375650" cy="57705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但丁生平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意大利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第一位民族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诗人；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新生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》——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情书汇成献给死去的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“贝雅特丽齐”；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buFont typeface="Wingdings" panose="0500000000000000000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包括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地狱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》《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炼狱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（维吉尔）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天堂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（贝雅特丽齐）三部分。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2.《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的思想内容／人学思想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［简答］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宗教性：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结构框架和思想观念都传达着基督教的宗教意识。 </a:t>
            </a:r>
            <a:endParaRPr lang="en-US" altLang="zh-CN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/>
              <a:buChar char="Ø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宋体" panose="02010600030101010101" pitchFamily="2" charset="-122"/>
              </a:rPr>
              <a:t>人学思想：</a:t>
            </a:r>
            <a:endParaRPr lang="en-US" altLang="zh-CN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上帝在代表了基督教的爱与信仰的同时，又代表了人间的爱与正义。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表现在两个主要的人物形象即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维吉尔和贝雅特丽齐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身上：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丁对人的本质的探索，对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个体人格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的肯定。</a:t>
            </a:r>
            <a:endParaRPr lang="en-US" altLang="zh-CN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神曲</a:t>
            </a:r>
            <a:r>
              <a:rPr lang="en-US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的艺术特色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［选择／简答］</a:t>
            </a:r>
            <a:endParaRPr lang="en-US" altLang="zh-CN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2000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思严谨，结构完整；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象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征手法的运用；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构与写实结合。</a:t>
            </a:r>
            <a:br>
              <a:rPr lang="zh-CN" altLang="en-US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人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物形象丰富多彩；用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俗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语写作。</a:t>
            </a:r>
          </a:p>
        </p:txBody>
      </p:sp>
      <p:sp>
        <p:nvSpPr>
          <p:cNvPr id="27651" name="文本框 3"/>
          <p:cNvSpPr txBox="1"/>
          <p:nvPr/>
        </p:nvSpPr>
        <p:spPr>
          <a:xfrm>
            <a:off x="68263" y="6092825"/>
            <a:ext cx="1108075" cy="3397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1600" b="1">
                <a:latin typeface="楷体" panose="02010609060101010101" charset="-122"/>
                <a:ea typeface="楷体" panose="02010609060101010101" charset="-122"/>
              </a:rPr>
              <a:t>3</a:t>
            </a:r>
            <a:r>
              <a:rPr lang="zh-CN" altLang="en-US" sz="1600" b="1">
                <a:latin typeface="楷体" panose="02010609060101010101" charset="-122"/>
                <a:ea typeface="楷体" panose="02010609060101010101" charset="-122"/>
              </a:rPr>
              <a:t>个知识点</a:t>
            </a:r>
          </a:p>
        </p:txBody>
      </p:sp>
      <p:sp>
        <p:nvSpPr>
          <p:cNvPr id="27652" name="矩形 1"/>
          <p:cNvSpPr/>
          <p:nvPr/>
        </p:nvSpPr>
        <p:spPr>
          <a:xfrm>
            <a:off x="5349875" y="6021388"/>
            <a:ext cx="2330450" cy="369887"/>
          </a:xfrm>
          <a:prstGeom prst="rect">
            <a:avLst/>
          </a:prstGeom>
          <a:solidFill>
            <a:srgbClr val="00B0F0"/>
          </a:solidFill>
          <a:ln w="9525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eaLnBrk="0" hangingPunct="0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口诀：俗人构虚像。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矩形 1"/>
          <p:cNvSpPr/>
          <p:nvPr/>
        </p:nvSpPr>
        <p:spPr>
          <a:xfrm>
            <a:off x="982663" y="1052513"/>
            <a:ext cx="8497887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神曲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的作者但丁是（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法国人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 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德国人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英国人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意大利人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矩形 1"/>
          <p:cNvSpPr/>
          <p:nvPr/>
        </p:nvSpPr>
        <p:spPr>
          <a:xfrm>
            <a:off x="982663" y="1052513"/>
            <a:ext cx="8497887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神曲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的作者但丁是（ ）</a:t>
            </a:r>
            <a:b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法国人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 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德国人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英国人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意大利人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25615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71" y="3115998"/>
            <a:ext cx="5897859" cy="3126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: 圆角 19"/>
          <p:cNvSpPr/>
          <p:nvPr/>
        </p:nvSpPr>
        <p:spPr>
          <a:xfrm>
            <a:off x="542849" y="2585962"/>
            <a:ext cx="11106302" cy="1843864"/>
          </a:xfrm>
          <a:prstGeom prst="roundRect">
            <a:avLst>
              <a:gd name="adj" fmla="val 22878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23999" y="2951287"/>
            <a:ext cx="914400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kern="1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圆你学时</a:t>
            </a:r>
            <a:r>
              <a:rPr lang="en-US" altLang="zh-CN" sz="4800" b="1" kern="100" dirty="0" smtClean="0">
                <a:solidFill>
                  <a:srgbClr val="FFFF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90</a:t>
            </a:r>
            <a:r>
              <a:rPr lang="zh-CN" altLang="en-US" sz="4800" b="1" kern="1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＋</a:t>
            </a:r>
            <a:r>
              <a:rPr lang="zh-CN" altLang="en-US" sz="4800" b="1" kern="1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不是梦！</a:t>
            </a:r>
            <a:endParaRPr kumimoji="0" lang="zh-CN" altLang="en-US" sz="48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26670" y="3812902"/>
            <a:ext cx="89386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轻松愉快</a:t>
            </a:r>
            <a:endParaRPr kumimoji="0" lang="zh-CN" altLang="zh-CN" sz="1200" b="0" i="0" u="none" strike="noStrike" kern="1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682905" y="2690699"/>
            <a:ext cx="10826190" cy="1642314"/>
          </a:xfrm>
          <a:prstGeom prst="roundRect">
            <a:avLst>
              <a:gd name="adj" fmla="val 22878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1325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矩形 1"/>
          <p:cNvSpPr/>
          <p:nvPr/>
        </p:nvSpPr>
        <p:spPr>
          <a:xfrm>
            <a:off x="982663" y="1052513"/>
            <a:ext cx="8497887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神曲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中带领诗人游历地狱和炼狱的维吉尔是（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古希腊人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德国人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古罗马人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法国人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矩形 1"/>
          <p:cNvSpPr/>
          <p:nvPr/>
        </p:nvSpPr>
        <p:spPr>
          <a:xfrm>
            <a:off x="982663" y="1052513"/>
            <a:ext cx="8497887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神曲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中带领诗人游历地狱和炼狱的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维吉尔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古希腊人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德国人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古罗马人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法国人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矩形 1"/>
          <p:cNvSpPr/>
          <p:nvPr/>
        </p:nvSpPr>
        <p:spPr>
          <a:xfrm>
            <a:off x="982663" y="1052513"/>
            <a:ext cx="8497887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但丁的诗集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新生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所赞颂的女性是（ ）</a:t>
            </a:r>
            <a:b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萨福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贝雅特丽齐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劳拉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苔丝狄蒙娜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矩形 1"/>
          <p:cNvSpPr/>
          <p:nvPr/>
        </p:nvSpPr>
        <p:spPr>
          <a:xfrm>
            <a:off x="982663" y="1052513"/>
            <a:ext cx="8497887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但丁的诗集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新生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所赞颂的女性是（ ）</a:t>
            </a:r>
            <a:b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萨福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贝雅特丽齐 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劳拉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苔丝狄蒙娜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矩形 1"/>
          <p:cNvSpPr/>
          <p:nvPr/>
        </p:nvSpPr>
        <p:spPr>
          <a:xfrm>
            <a:off x="982663" y="1052513"/>
            <a:ext cx="8497887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神曲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中带领但丁游历天堂的是（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维吉尔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爱斯梅拉达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贺拉斯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贝雅特丽齐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矩形 1"/>
          <p:cNvSpPr/>
          <p:nvPr/>
        </p:nvSpPr>
        <p:spPr>
          <a:xfrm>
            <a:off x="982663" y="1052513"/>
            <a:ext cx="8497887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神曲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中带领但丁游历天堂的是（ 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维吉尔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爱斯梅拉达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贺拉斯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贝雅特丽齐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1"/>
          <p:cNvSpPr/>
          <p:nvPr/>
        </p:nvSpPr>
        <p:spPr>
          <a:xfrm>
            <a:off x="1127125" y="1052513"/>
            <a:ext cx="6096000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神曲</a:t>
            </a: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的组成部分有（）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地狱</a:t>
            </a: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炼狱</a:t>
            </a: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新生</a:t>
            </a: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天堂</a:t>
            </a: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E:《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在人间</a:t>
            </a: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1"/>
          <p:cNvSpPr/>
          <p:nvPr/>
        </p:nvSpPr>
        <p:spPr>
          <a:xfrm>
            <a:off x="1127125" y="1052513"/>
            <a:ext cx="6096000" cy="39693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神曲</a:t>
            </a: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的组成部分有（）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地狱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炼狱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新生</a:t>
            </a: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天堂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E:《</a:t>
            </a:r>
            <a:r>
              <a:rPr lang="zh-CN" altLang="en-US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在人间</a:t>
            </a:r>
            <a:r>
              <a:rPr lang="en-US" altLang="zh-CN"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3"/>
          <p:cNvSpPr txBox="1"/>
          <p:nvPr/>
        </p:nvSpPr>
        <p:spPr>
          <a:xfrm>
            <a:off x="523875" y="284163"/>
            <a:ext cx="4346575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章  文艺复兴时期文学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1"/>
            <a:ext cx="12192000" cy="6845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095680528"/>
              </p:ext>
            </p:extLst>
          </p:nvPr>
        </p:nvGraphicFramePr>
        <p:xfrm>
          <a:off x="-1370191" y="1329819"/>
          <a:ext cx="13077509" cy="4141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9938" name="文本框 3"/>
          <p:cNvSpPr txBox="1"/>
          <p:nvPr/>
        </p:nvSpPr>
        <p:spPr>
          <a:xfrm>
            <a:off x="523875" y="284163"/>
            <a:ext cx="4346575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章  文艺复兴时期文学</a:t>
            </a:r>
          </a:p>
        </p:txBody>
      </p:sp>
    </p:spTree>
    <p:extLst>
      <p:ext uri="{BB962C8B-B14F-4D97-AF65-F5344CB8AC3E}">
        <p14:creationId xmlns:p14="http://schemas.microsoft.com/office/powerpoint/2010/main" val="161907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6"/>
          <p:cNvSpPr/>
          <p:nvPr/>
        </p:nvSpPr>
        <p:spPr>
          <a:xfrm>
            <a:off x="6092825" y="1503680"/>
            <a:ext cx="4234180" cy="4027170"/>
          </a:xfrm>
          <a:prstGeom prst="rect">
            <a:avLst/>
          </a:prstGeom>
          <a:noFill/>
          <a:ln w="28575">
            <a:noFill/>
          </a:ln>
        </p:spPr>
        <p:txBody>
          <a:bodyPr anchor="t"/>
          <a:lstStyle/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课    </a:t>
            </a: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程：外国文学史</a:t>
            </a:r>
            <a:endParaRPr lang="en-US" altLang="zh-CN" sz="20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课程代码：</a:t>
            </a:r>
            <a:r>
              <a:rPr lang="en-US" altLang="zh-CN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00540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教    材：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外国文学史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》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主    编：孟昭毅</a:t>
            </a:r>
            <a:endParaRPr lang="en-US" altLang="zh-CN" sz="2000" b="1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出 版 社：北京大学出版社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出版时间：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2009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月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/>
          </p:cNvPicPr>
          <p:nvPr/>
        </p:nvPicPr>
        <p:blipFill>
          <a:blip r:embed="rId2"/>
          <a:srcRect l="3214" r="2968" b="1917"/>
          <a:stretch>
            <a:fillRect/>
          </a:stretch>
        </p:blipFill>
        <p:spPr>
          <a:xfrm>
            <a:off x="1127125" y="836613"/>
            <a:ext cx="4021138" cy="5159375"/>
          </a:xfrm>
          <a:prstGeom prst="rect">
            <a:avLst/>
          </a:prstGeom>
          <a:noFill/>
          <a:ln w="9525">
            <a:noFill/>
          </a:ln>
          <a:effectLst>
            <a:outerShdw dist="139700" dir="2699999" algn="tl" rotWithShape="0">
              <a:srgbClr val="333333">
                <a:alpha val="6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114686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851535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文艺复兴的兴起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［了解］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西方的中世纪（公元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476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年－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世纪英国资产阶级革命前）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中世纪：初期、中期、后期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初期：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5-11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世纪（封建社会形成）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marR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中期：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12-14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世纪（封建社会繁荣）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marR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后期：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15-17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世纪中叶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（封建社会没落、资本主义兴起）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600825" y="3141663"/>
            <a:ext cx="647700" cy="719138"/>
          </a:xfrm>
          <a:prstGeom prst="chevron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defRPr/>
            </a:pPr>
            <a:endParaRPr kumimoji="1" lang="zh-CN" altLang="en-US" strike="noStrike" noProof="1">
              <a:solidFill>
                <a:schemeClr val="tx1"/>
              </a:solidFill>
            </a:endParaRPr>
          </a:p>
        </p:txBody>
      </p:sp>
      <p:sp>
        <p:nvSpPr>
          <p:cNvPr id="41987" name="文本框 6"/>
          <p:cNvSpPr txBox="1"/>
          <p:nvPr/>
        </p:nvSpPr>
        <p:spPr>
          <a:xfrm>
            <a:off x="7464425" y="3270250"/>
            <a:ext cx="1402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中古文学</a:t>
            </a:r>
          </a:p>
        </p:txBody>
      </p:sp>
      <p:sp>
        <p:nvSpPr>
          <p:cNvPr id="41988" name="文本框 7"/>
          <p:cNvSpPr txBox="1"/>
          <p:nvPr/>
        </p:nvSpPr>
        <p:spPr>
          <a:xfrm>
            <a:off x="9120505" y="4011930"/>
            <a:ext cx="2621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文艺复兴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时期文学</a:t>
            </a:r>
          </a:p>
        </p:txBody>
      </p:sp>
      <p:sp>
        <p:nvSpPr>
          <p:cNvPr id="41989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4199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75" y="439738"/>
            <a:ext cx="2841625" cy="1023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87366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400" b="1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400" b="1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文艺复兴的兴起</a:t>
            </a:r>
            <a:r>
              <a:rPr lang="zh-CN" altLang="en-US" sz="2400" b="1" noProof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［了解］</a:t>
            </a:r>
            <a:endParaRPr lang="en-US" altLang="zh-CN" sz="2400" b="1" noProof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中世纪后期：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15-17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世纪中叶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（封建社会没落、</a:t>
            </a:r>
            <a:r>
              <a:rPr kumimoji="0" lang="zh-CN" altLang="en-US" sz="2400" b="0" i="0" u="none" strike="noStrike" kern="1200" cap="none" spc="0" normalizeH="0" baseline="0" noProof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资本主义兴起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3010" name="文本框 7"/>
          <p:cNvSpPr txBox="1"/>
          <p:nvPr/>
        </p:nvSpPr>
        <p:spPr>
          <a:xfrm>
            <a:off x="9448800" y="2381250"/>
            <a:ext cx="2646363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文艺复兴时期文学</a:t>
            </a:r>
          </a:p>
        </p:txBody>
      </p:sp>
      <p:sp>
        <p:nvSpPr>
          <p:cNvPr id="43011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4301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75" y="439738"/>
            <a:ext cx="2841625" cy="1023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Picture 4" descr="https://timgsa.baidu.com/timg?image&amp;quality=80&amp;size=b9999_10000&amp;sec=1575093685120&amp;di=e62419301ddcdc3032a872ffe2f35c1d&amp;imgtype=0&amp;src=http%3A%2F%2Fwww.pep.com.cn%2Fxkzthyd%2Flsysh%2Fjszx%2Ftbjxzy%2Ftpsc%2F8photo%2Fc%2F201008%2FW0200712143250299680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11" y="3057993"/>
            <a:ext cx="4127127" cy="348592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4" name="文本框 4"/>
          <p:cNvSpPr txBox="1"/>
          <p:nvPr/>
        </p:nvSpPr>
        <p:spPr>
          <a:xfrm>
            <a:off x="5621338" y="3760788"/>
            <a:ext cx="6340475" cy="12017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商人有钱了，形成了新的阶层群体－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资产阶级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/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pPr eaLnBrk="0" hangingPunct="0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对抗封建王朝核教会，挖掘“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古希腊文化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”。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8247771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人文主义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（古希腊古罗马的精神）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［名词／简答／选择］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文艺复兴时期文学的指导精神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宋体" panose="02010600030101010101" pitchFamily="2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以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人性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反对神性；</a:t>
            </a: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提倡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科学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，反对蒙昧主义；</a:t>
            </a:r>
            <a:endParaRPr kumimoji="0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800" b="1" i="0" u="none" strike="noStrike" kern="1200" cap="none" spc="0" normalizeH="0" baseline="0" noProof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个性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解放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反对禁欲主义；</a:t>
            </a:r>
            <a:endParaRPr kumimoji="0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主张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统一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，反对封建割据。</a:t>
            </a:r>
          </a:p>
        </p:txBody>
      </p:sp>
      <p:sp>
        <p:nvSpPr>
          <p:cNvPr id="45058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4505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75" y="439738"/>
            <a:ext cx="2841625" cy="1023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矩形 4"/>
          <p:cNvSpPr/>
          <p:nvPr/>
        </p:nvSpPr>
        <p:spPr>
          <a:xfrm>
            <a:off x="911224" y="1196975"/>
            <a:ext cx="11280775" cy="2862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文艺复兴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［名词／简答／选择］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至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世纪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发生在欧洲的一场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资产阶级思想文化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运动。</a:t>
            </a:r>
            <a:b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）以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人文主义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为中心思想，借助于古希腊文化和自然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科学，以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世俗的形式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反对封建制度和宗教势力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46082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4608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75" y="439738"/>
            <a:ext cx="2841625" cy="1023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Picture 2" descr="https://timgsa.baidu.com/timg?image&amp;quality=80&amp;size=b9999_10000&amp;sec=1575095248939&amp;di=89ba868e5d875d8036b6d232d8696000&amp;imgtype=0&amp;src=http%3A%2F%2Fpic.kekenet.com%2F2015%2F0723%2F518614376378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59" y="3240653"/>
            <a:ext cx="4328085" cy="3151761"/>
          </a:xfrm>
          <a:prstGeom prst="rect">
            <a:avLst/>
          </a:prstGeom>
          <a:noFill/>
          <a:effectLst>
            <a:softEdge rad="419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文本框 3"/>
          <p:cNvSpPr txBox="1"/>
          <p:nvPr/>
        </p:nvSpPr>
        <p:spPr>
          <a:xfrm>
            <a:off x="523875" y="284163"/>
            <a:ext cx="4346575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章  文艺复兴时期文学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533879398"/>
              </p:ext>
            </p:extLst>
          </p:nvPr>
        </p:nvGraphicFramePr>
        <p:xfrm>
          <a:off x="1234190" y="1846658"/>
          <a:ext cx="8894257" cy="2935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911225" y="1196975"/>
            <a:ext cx="104473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文艺复兴在欧洲各国的展开</a:t>
            </a:r>
            <a:r>
              <a:rPr kumimoji="0" lang="zh-CN" altLang="en-US" sz="2400" b="1" i="0" u="none" strike="noStrike" kern="1200" cap="none" spc="0" normalizeH="0" baseline="0" noProof="1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［选择］</a:t>
            </a:r>
            <a:endParaRPr kumimoji="0" lang="en-US" altLang="zh-CN" sz="2400" b="1" i="0" u="none" strike="noStrike" kern="1200" cap="none" spc="0" normalizeH="0" baseline="0" noProof="1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历时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多年，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人文主义文学、民间文学和封建文学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［三种形式］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世纪－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世纪：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意大利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（发源地）、英国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世纪－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世纪：法国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世纪－</a:t>
            </a:r>
            <a:r>
              <a:rPr kumimoji="0" lang="en-US" altLang="zh-CN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r>
              <a:rPr kumimoji="0" lang="zh-CN" altLang="en-US" sz="2400" b="0" i="0" u="none" strike="noStrike" kern="1200" cap="none" spc="0" normalizeH="0" baseline="0" noProof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世纪：西班牙</a:t>
            </a:r>
            <a:endParaRPr kumimoji="0" lang="en-US" altLang="zh-CN" sz="2400" b="0" i="0" u="none" strike="noStrike" kern="1200" cap="none" spc="0" normalizeH="0" baseline="0" noProof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zh-CN" sz="2400" b="0" i="0" u="none" strike="noStrike" kern="1200" cap="none" spc="0" normalizeH="0" baseline="0" noProof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130" name="文本框 3"/>
          <p:cNvSpPr txBox="1"/>
          <p:nvPr/>
        </p:nvSpPr>
        <p:spPr>
          <a:xfrm>
            <a:off x="911225" y="439738"/>
            <a:ext cx="51752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第三章   西方文艺复兴时期文学</a:t>
            </a:r>
          </a:p>
        </p:txBody>
      </p:sp>
      <p:pic>
        <p:nvPicPr>
          <p:cNvPr id="4813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13" y="363538"/>
            <a:ext cx="2947987" cy="1168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1"/>
          <p:cNvSpPr/>
          <p:nvPr/>
        </p:nvSpPr>
        <p:spPr>
          <a:xfrm>
            <a:off x="1127125" y="1052830"/>
            <a:ext cx="1029589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下列选项中不属于人文主义思想的具体表现有（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A:宣扬人性，反对神性神权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B:强调理智对感情的胜利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C:提倡科学，反对蒙昧主义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D:主张统一，反对封建割据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1"/>
          <p:cNvSpPr/>
          <p:nvPr/>
        </p:nvSpPr>
        <p:spPr>
          <a:xfrm>
            <a:off x="1127125" y="1052830"/>
            <a:ext cx="1029589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下列选项中不属于人文主义思想的具体表现有（ 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A:宣扬人性，反对神性神权 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B:强调理智对感情的胜利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C:提倡科学，反对蒙昧主义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D:主张统一，反对封建割据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1"/>
          <p:cNvSpPr/>
          <p:nvPr/>
        </p:nvSpPr>
        <p:spPr>
          <a:xfrm>
            <a:off x="1127125" y="1052830"/>
            <a:ext cx="1029589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文艺复兴时期资产阶级反封建斗争的思想武器是（ ）  。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A:以人为本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B:民间文学兴起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C:人文主义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D:意大利文学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1"/>
          <p:cNvSpPr/>
          <p:nvPr/>
        </p:nvSpPr>
        <p:spPr>
          <a:xfrm>
            <a:off x="1127125" y="1052830"/>
            <a:ext cx="1029589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文艺复兴时期资产阶级反封建斗争的思想武器是（ ）  。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A:以人为本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B:民间文学兴起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C:人文主义</a:t>
            </a:r>
          </a:p>
          <a:p>
            <a:pPr eaLnBrk="0" fontAlgn="t" hangingPunct="0">
              <a:lnSpc>
                <a:spcPct val="150000"/>
              </a:lnSpc>
            </a:pPr>
            <a:r>
              <a:rPr sz="280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D:意大利文学</a:t>
            </a:r>
          </a:p>
        </p:txBody>
      </p:sp>
      <p:sp>
        <p:nvSpPr>
          <p:cNvPr id="114690" name="文本框 2"/>
          <p:cNvSpPr txBox="1"/>
          <p:nvPr/>
        </p:nvSpPr>
        <p:spPr>
          <a:xfrm>
            <a:off x="447675" y="315913"/>
            <a:ext cx="17113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考试练习题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9b69906-fa1f-42e8-bb71-1a329d6d114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52.4992125984249,&quot;width&quot;:56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70135620"/>
  <p:tag name="KSO_WM_UNIT_PLACING_PICTURE_USER_VIEWPORT" val="{&quot;height&quot;:9960,&quot;width&quot;:7500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4314</Words>
  <Application>Microsoft Macintosh PowerPoint</Application>
  <PresentationFormat>宽屏</PresentationFormat>
  <Paragraphs>697</Paragraphs>
  <Slides>115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115</vt:i4>
      </vt:variant>
    </vt:vector>
  </HeadingPairs>
  <TitlesOfParts>
    <vt:vector size="133" baseType="lpstr">
      <vt:lpstr>Arial</vt:lpstr>
      <vt:lpstr>Calibri</vt:lpstr>
      <vt:lpstr>Helvetica Neue For Number</vt:lpstr>
      <vt:lpstr>KaiTi</vt:lpstr>
      <vt:lpstr>Microsoft YaHei</vt:lpstr>
      <vt:lpstr>Times New Roman</vt:lpstr>
      <vt:lpstr>Wingdings</vt:lpstr>
      <vt:lpstr>阿里巴巴普惠体 B</vt:lpstr>
      <vt:lpstr>等线</vt:lpstr>
      <vt:lpstr>黑体</vt:lpstr>
      <vt:lpstr>华文行楷</vt:lpstr>
      <vt:lpstr>华文中宋</vt:lpstr>
      <vt:lpstr>楷体</vt:lpstr>
      <vt:lpstr>宋体</vt:lpstr>
      <vt:lpstr>微软雅黑</vt:lpstr>
      <vt:lpstr>微软雅黑 Light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关于考试题型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木头婉</dc:creator>
  <cp:lastModifiedBy>Microsoft Office 用户</cp:lastModifiedBy>
  <cp:revision>129</cp:revision>
  <cp:lastPrinted>2020-10-29T10:55:29Z</cp:lastPrinted>
  <dcterms:created xsi:type="dcterms:W3CDTF">2018-08-07T04:35:00Z</dcterms:created>
  <dcterms:modified xsi:type="dcterms:W3CDTF">2020-11-10T06:38:33Z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  <property fmtid="{D5CDD505-2E9C-101B-9397-08002B2CF9AE}" pid="3" name="CWM2006d711183311eb9334bfbc1334bebc">
    <vt:lpwstr>CWM6s9DhSpv4jBXwv3JAECYsW2BkoagmNLN0U2KJgFaJ36pP/PJFFvfIkbNw/uQrRMlSnvnyiuKnvAI7RG/ukZuWg==</vt:lpwstr>
  </property>
</Properties>
</file>